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5.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7.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44" r:id="rId4"/>
    <p:sldMasterId id="2147483756" r:id="rId5"/>
    <p:sldMasterId id="2147483768" r:id="rId6"/>
  </p:sldMasterIdLst>
  <p:notesMasterIdLst>
    <p:notesMasterId r:id="rId38"/>
  </p:notesMasterIdLst>
  <p:sldIdLst>
    <p:sldId id="261" r:id="rId7"/>
    <p:sldId id="310" r:id="rId8"/>
    <p:sldId id="314" r:id="rId9"/>
    <p:sldId id="316" r:id="rId10"/>
    <p:sldId id="317" r:id="rId11"/>
    <p:sldId id="327" r:id="rId12"/>
    <p:sldId id="291" r:id="rId13"/>
    <p:sldId id="292" r:id="rId14"/>
    <p:sldId id="293" r:id="rId15"/>
    <p:sldId id="294" r:id="rId16"/>
    <p:sldId id="295" r:id="rId17"/>
    <p:sldId id="296" r:id="rId18"/>
    <p:sldId id="297" r:id="rId19"/>
    <p:sldId id="298" r:id="rId20"/>
    <p:sldId id="299" r:id="rId21"/>
    <p:sldId id="302" r:id="rId22"/>
    <p:sldId id="325" r:id="rId23"/>
    <p:sldId id="326" r:id="rId24"/>
    <p:sldId id="303" r:id="rId25"/>
    <p:sldId id="304" r:id="rId26"/>
    <p:sldId id="305" r:id="rId27"/>
    <p:sldId id="318" r:id="rId28"/>
    <p:sldId id="320" r:id="rId29"/>
    <p:sldId id="308" r:id="rId30"/>
    <p:sldId id="321" r:id="rId31"/>
    <p:sldId id="322" r:id="rId32"/>
    <p:sldId id="323" r:id="rId33"/>
    <p:sldId id="324" r:id="rId34"/>
    <p:sldId id="319" r:id="rId35"/>
    <p:sldId id="312" r:id="rId36"/>
    <p:sldId id="32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4" autoAdjust="0"/>
    <p:restoredTop sz="94660"/>
  </p:normalViewPr>
  <p:slideViewPr>
    <p:cSldViewPr snapToGrid="0">
      <p:cViewPr varScale="1">
        <p:scale>
          <a:sx n="114" d="100"/>
          <a:sy n="114" d="100"/>
        </p:scale>
        <p:origin x="492" y="84"/>
      </p:cViewPr>
      <p:guideLst/>
    </p:cSldViewPr>
  </p:slideViewPr>
  <p:notesTextViewPr>
    <p:cViewPr>
      <p:scale>
        <a:sx n="1" d="1"/>
        <a:sy n="1" d="1"/>
      </p:scale>
      <p:origin x="0" y="0"/>
    </p:cViewPr>
  </p:notesTextViewPr>
  <p:sorterViewPr>
    <p:cViewPr>
      <p:scale>
        <a:sx n="100" d="100"/>
        <a:sy n="100" d="100"/>
      </p:scale>
      <p:origin x="0" y="-15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7B924-616A-426A-BD87-68934A7A6924}" type="datetimeFigureOut">
              <a:rPr lang="en-AU" smtClean="0"/>
              <a:t>2/08/2021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B673C-ED9C-4DAE-9613-AAFA831C8F43}" type="slidenum">
              <a:rPr lang="en-AU" smtClean="0"/>
              <a:t>‹#›</a:t>
            </a:fld>
            <a:endParaRPr lang="en-AU"/>
          </a:p>
        </p:txBody>
      </p:sp>
    </p:spTree>
    <p:extLst>
      <p:ext uri="{BB962C8B-B14F-4D97-AF65-F5344CB8AC3E}">
        <p14:creationId xmlns:p14="http://schemas.microsoft.com/office/powerpoint/2010/main" val="2553309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99332"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en-AU" altLang="en-US" sz="1200">
                <a:solidFill>
                  <a:srgbClr val="000000"/>
                </a:solidFill>
              </a:rPr>
              <a:t>Sunday 11th August 2019  10am Mass</a:t>
            </a:r>
          </a:p>
        </p:txBody>
      </p:sp>
      <p:sp>
        <p:nvSpPr>
          <p:cNvPr id="99333" name="Slide Number Placeholder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7E7DA6A6-7632-4FEA-934C-6CC0A2704A7F}" type="slidenum">
              <a:rPr lang="en-AU" altLang="en-US" sz="1200" smtClean="0">
                <a:solidFill>
                  <a:srgbClr val="000000"/>
                </a:solidFill>
              </a:rPr>
              <a:pPr/>
              <a:t>7</a:t>
            </a:fld>
            <a:endParaRPr lang="en-AU" altLang="en-US" sz="1200">
              <a:solidFill>
                <a:srgbClr val="000000"/>
              </a:solidFill>
            </a:endParaRPr>
          </a:p>
        </p:txBody>
      </p:sp>
    </p:spTree>
    <p:extLst>
      <p:ext uri="{BB962C8B-B14F-4D97-AF65-F5344CB8AC3E}">
        <p14:creationId xmlns:p14="http://schemas.microsoft.com/office/powerpoint/2010/main" val="415009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108548"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en-AU" altLang="en-US" sz="1200">
                <a:solidFill>
                  <a:srgbClr val="000000"/>
                </a:solidFill>
              </a:rPr>
              <a:t>Sunday 11th August 2019  10am Mass</a:t>
            </a:r>
          </a:p>
        </p:txBody>
      </p:sp>
      <p:sp>
        <p:nvSpPr>
          <p:cNvPr id="108549" name="Slide Number Placeholder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1C887D4-3769-4AAE-A4E3-F5DEF1920420}" type="slidenum">
              <a:rPr lang="en-AU" altLang="en-US" sz="1200" smtClean="0">
                <a:solidFill>
                  <a:srgbClr val="000000"/>
                </a:solidFill>
              </a:rPr>
              <a:pPr/>
              <a:t>15</a:t>
            </a:fld>
            <a:endParaRPr lang="en-AU" altLang="en-US" sz="1200">
              <a:solidFill>
                <a:srgbClr val="000000"/>
              </a:solidFill>
            </a:endParaRPr>
          </a:p>
        </p:txBody>
      </p:sp>
    </p:spTree>
    <p:extLst>
      <p:ext uri="{BB962C8B-B14F-4D97-AF65-F5344CB8AC3E}">
        <p14:creationId xmlns:p14="http://schemas.microsoft.com/office/powerpoint/2010/main" val="195910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1116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en-AU" altLang="en-US" sz="1200">
                <a:solidFill>
                  <a:srgbClr val="000000"/>
                </a:solidFill>
              </a:rPr>
              <a:t>Sunday 11th August 2019  10am Mass</a:t>
            </a:r>
          </a:p>
        </p:txBody>
      </p:sp>
      <p:sp>
        <p:nvSpPr>
          <p:cNvPr id="1116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74A0EDC6-38B3-4E94-AFCA-04C330B96077}" type="slidenum">
              <a:rPr lang="en-AU" altLang="en-US" sz="1200" smtClean="0">
                <a:solidFill>
                  <a:srgbClr val="000000"/>
                </a:solidFill>
              </a:rPr>
              <a:pPr/>
              <a:t>16</a:t>
            </a:fld>
            <a:endParaRPr lang="en-AU" altLang="en-US" sz="1200">
              <a:solidFill>
                <a:srgbClr val="000000"/>
              </a:solidFill>
            </a:endParaRPr>
          </a:p>
        </p:txBody>
      </p:sp>
    </p:spTree>
    <p:extLst>
      <p:ext uri="{BB962C8B-B14F-4D97-AF65-F5344CB8AC3E}">
        <p14:creationId xmlns:p14="http://schemas.microsoft.com/office/powerpoint/2010/main" val="236336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FA576A9-AAF9-4173-8E28-A9AC2518AF8E}" type="datetimeFigureOut">
              <a:rPr lang="en-AU" smtClean="0"/>
              <a:t>2/08/2021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9FA774-7946-4080-ABCC-5486DA65459C}" type="slidenum">
              <a:rPr lang="en-AU" smtClean="0"/>
              <a:t>‹#›</a:t>
            </a:fld>
            <a:endParaRPr lang="en-AU"/>
          </a:p>
        </p:txBody>
      </p:sp>
    </p:spTree>
    <p:extLst>
      <p:ext uri="{BB962C8B-B14F-4D97-AF65-F5344CB8AC3E}">
        <p14:creationId xmlns:p14="http://schemas.microsoft.com/office/powerpoint/2010/main" val="21896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FA576A9-AAF9-4173-8E28-A9AC2518AF8E}" type="datetimeFigureOut">
              <a:rPr lang="en-AU" smtClean="0"/>
              <a:t>2/08/2021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9FA774-7946-4080-ABCC-5486DA65459C}" type="slidenum">
              <a:rPr lang="en-AU" smtClean="0"/>
              <a:t>‹#›</a:t>
            </a:fld>
            <a:endParaRPr lang="en-AU"/>
          </a:p>
        </p:txBody>
      </p:sp>
    </p:spTree>
    <p:extLst>
      <p:ext uri="{BB962C8B-B14F-4D97-AF65-F5344CB8AC3E}">
        <p14:creationId xmlns:p14="http://schemas.microsoft.com/office/powerpoint/2010/main" val="57379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FA576A9-AAF9-4173-8E28-A9AC2518AF8E}" type="datetimeFigureOut">
              <a:rPr lang="en-AU" smtClean="0"/>
              <a:t>2/08/2021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9FA774-7946-4080-ABCC-5486DA65459C}" type="slidenum">
              <a:rPr lang="en-AU" smtClean="0"/>
              <a:t>‹#›</a:t>
            </a:fld>
            <a:endParaRPr lang="en-AU"/>
          </a:p>
        </p:txBody>
      </p:sp>
    </p:spTree>
    <p:extLst>
      <p:ext uri="{BB962C8B-B14F-4D97-AF65-F5344CB8AC3E}">
        <p14:creationId xmlns:p14="http://schemas.microsoft.com/office/powerpoint/2010/main" val="3405199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BEBDCD-7DCE-4AF8-A3BD-8712085535FC}"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182654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0E77C5-299A-4EDC-A01F-15F9B3BE9F1B}"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311657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AD28F0-86E2-408E-804B-B63DDD612E73}"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3460444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61B08C-9317-4650-A86D-BC162C0AD431}"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613397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1FE7CA-A424-4787-9843-80459EB40C9D}"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995997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D61E72-F1BF-44E1-96ED-5E58A89E5F5E}"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3352349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829541-FB27-4047-932F-55DCAF16A9F3}"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426148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BB215D-E5B3-4143-A375-3477C67D52AB}"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49508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FA576A9-AAF9-4173-8E28-A9AC2518AF8E}" type="datetimeFigureOut">
              <a:rPr lang="en-AU" smtClean="0"/>
              <a:t>2/08/2021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9FA774-7946-4080-ABCC-5486DA65459C}" type="slidenum">
              <a:rPr lang="en-AU" smtClean="0"/>
              <a:t>‹#›</a:t>
            </a:fld>
            <a:endParaRPr lang="en-AU"/>
          </a:p>
        </p:txBody>
      </p:sp>
    </p:spTree>
    <p:extLst>
      <p:ext uri="{BB962C8B-B14F-4D97-AF65-F5344CB8AC3E}">
        <p14:creationId xmlns:p14="http://schemas.microsoft.com/office/powerpoint/2010/main" val="49955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30EC-E370-4CAF-83AD-F087BF9DFC2E}"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1409279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E0683-34E8-4F4F-BA20-A88F3A805CFE}"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310483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C9AC01-4CC1-4E1F-960C-1CC06B079642}"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3042618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6002-5A9E-488A-9848-69B5C3A49261}"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536794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93FD26-6F25-4CE7-AFD1-9F315FD963FC}"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1154699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BD25A-FDEA-4E9B-A900-E6BBE0B79CEE}"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858565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46709F-EBDE-4DC9-9D24-06EE524054D6}"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3206436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657ED6-AFCE-4ACD-BB43-8E8497152A8B}"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45743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778A47-85FE-4221-B59F-9FE32C5EE72D}"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472097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96E8BF-6AEC-41FB-AC96-C20E33D649C5}"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315406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A576A9-AAF9-4173-8E28-A9AC2518AF8E}" type="datetimeFigureOut">
              <a:rPr lang="en-AU" smtClean="0"/>
              <a:t>2/08/2021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9FA774-7946-4080-ABCC-5486DA65459C}" type="slidenum">
              <a:rPr lang="en-AU" smtClean="0"/>
              <a:t>‹#›</a:t>
            </a:fld>
            <a:endParaRPr lang="en-AU"/>
          </a:p>
        </p:txBody>
      </p:sp>
    </p:spTree>
    <p:extLst>
      <p:ext uri="{BB962C8B-B14F-4D97-AF65-F5344CB8AC3E}">
        <p14:creationId xmlns:p14="http://schemas.microsoft.com/office/powerpoint/2010/main" val="2220504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953B3C-E01E-44C3-B4AD-93AFA4F8D7AB}"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1931691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EEC4D-7A5C-437D-9E45-AF82AEBFEF11}"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3290590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70745-593A-437B-88FB-5172506A130E}"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915960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15D951-AFBA-4AAE-A4AD-A85F54B9BC74}"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3903476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BEBDCD-7DCE-4AF8-A3BD-8712085535FC}"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1146104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0E77C5-299A-4EDC-A01F-15F9B3BE9F1B}"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961792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AD28F0-86E2-408E-804B-B63DDD612E73}"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219300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61B08C-9317-4650-A86D-BC162C0AD431}"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4156946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1FE7CA-A424-4787-9843-80459EB40C9D}"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470414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D61E72-F1BF-44E1-96ED-5E58A89E5F5E}"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12529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FA576A9-AAF9-4173-8E28-A9AC2518AF8E}" type="datetimeFigureOut">
              <a:rPr lang="en-AU" smtClean="0"/>
              <a:t>2/08/2021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9FA774-7946-4080-ABCC-5486DA65459C}" type="slidenum">
              <a:rPr lang="en-AU" smtClean="0"/>
              <a:t>‹#›</a:t>
            </a:fld>
            <a:endParaRPr lang="en-AU"/>
          </a:p>
        </p:txBody>
      </p:sp>
    </p:spTree>
    <p:extLst>
      <p:ext uri="{BB962C8B-B14F-4D97-AF65-F5344CB8AC3E}">
        <p14:creationId xmlns:p14="http://schemas.microsoft.com/office/powerpoint/2010/main" val="478383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829541-FB27-4047-932F-55DCAF16A9F3}"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809209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BB215D-E5B3-4143-A375-3477C67D52AB}"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096825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30EC-E370-4CAF-83AD-F087BF9DFC2E}"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413793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E0683-34E8-4F4F-BA20-A88F3A805CFE}"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10618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C9AC01-4CC1-4E1F-960C-1CC06B079642}"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520349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6002-5A9E-488A-9848-69B5C3A49261}"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599454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93FD26-6F25-4CE7-AFD1-9F315FD963FC}"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3560386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BD25A-FDEA-4E9B-A900-E6BBE0B79CEE}"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4226491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46709F-EBDE-4DC9-9D24-06EE524054D6}"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393937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657ED6-AFCE-4ACD-BB43-8E8497152A8B}"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72208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FA576A9-AAF9-4173-8E28-A9AC2518AF8E}" type="datetimeFigureOut">
              <a:rPr lang="en-AU" smtClean="0"/>
              <a:t>2/08/2021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29FA774-7946-4080-ABCC-5486DA65459C}" type="slidenum">
              <a:rPr lang="en-AU" smtClean="0"/>
              <a:t>‹#›</a:t>
            </a:fld>
            <a:endParaRPr lang="en-AU"/>
          </a:p>
        </p:txBody>
      </p:sp>
    </p:spTree>
    <p:extLst>
      <p:ext uri="{BB962C8B-B14F-4D97-AF65-F5344CB8AC3E}">
        <p14:creationId xmlns:p14="http://schemas.microsoft.com/office/powerpoint/2010/main" val="598099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778A47-85FE-4221-B59F-9FE32C5EE72D}"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1852523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96E8BF-6AEC-41FB-AC96-C20E33D649C5}"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13327204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953B3C-E01E-44C3-B4AD-93AFA4F8D7AB}"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067156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EEC4D-7A5C-437D-9E45-AF82AEBFEF11}"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3283505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70745-593A-437B-88FB-5172506A130E}"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8020106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15D951-AFBA-4AAE-A4AD-A85F54B9BC74}" type="slidenum">
              <a:rPr lang="en-AU" altLang="en-US">
                <a:solidFill>
                  <a:srgbClr val="000000"/>
                </a:solidFill>
              </a:rPr>
              <a:pPr>
                <a:defRPr/>
              </a:pPr>
              <a:t>‹#›</a:t>
            </a:fld>
            <a:endParaRPr lang="en-AU" altLang="en-US">
              <a:solidFill>
                <a:srgbClr val="000000"/>
              </a:solidFill>
            </a:endParaRPr>
          </a:p>
        </p:txBody>
      </p:sp>
    </p:spTree>
    <p:extLst>
      <p:ext uri="{BB962C8B-B14F-4D97-AF65-F5344CB8AC3E}">
        <p14:creationId xmlns:p14="http://schemas.microsoft.com/office/powerpoint/2010/main" val="26847417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043438E5-F0EB-46DD-9198-D7ED64657859}" type="datetimeFigureOut">
              <a:rPr lang="en-AU"/>
              <a:pPr>
                <a:defRPr/>
              </a:pPr>
              <a:t>2/08/2021</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A3B5F84-FD0D-48C2-A11E-64AF3A1A3AFC}" type="slidenum">
              <a:rPr lang="en-AU"/>
              <a:pPr>
                <a:defRPr/>
              </a:pPr>
              <a:t>‹#›</a:t>
            </a:fld>
            <a:endParaRPr lang="en-AU"/>
          </a:p>
        </p:txBody>
      </p:sp>
    </p:spTree>
    <p:extLst>
      <p:ext uri="{BB962C8B-B14F-4D97-AF65-F5344CB8AC3E}">
        <p14:creationId xmlns:p14="http://schemas.microsoft.com/office/powerpoint/2010/main" val="2137501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7692D4B9-7513-41CC-96DA-C772409FD899}" type="datetimeFigureOut">
              <a:rPr lang="en-AU"/>
              <a:pPr>
                <a:defRPr/>
              </a:pPr>
              <a:t>2/08/2021</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99222B35-7E88-4CA7-8380-69CBCDF48261}" type="slidenum">
              <a:rPr lang="en-AU"/>
              <a:pPr>
                <a:defRPr/>
              </a:pPr>
              <a:t>‹#›</a:t>
            </a:fld>
            <a:endParaRPr lang="en-AU"/>
          </a:p>
        </p:txBody>
      </p:sp>
    </p:spTree>
    <p:extLst>
      <p:ext uri="{BB962C8B-B14F-4D97-AF65-F5344CB8AC3E}">
        <p14:creationId xmlns:p14="http://schemas.microsoft.com/office/powerpoint/2010/main" val="884219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ACA2A589-39AC-4CED-87A7-80E657A45E6D}" type="datetimeFigureOut">
              <a:rPr lang="en-AU"/>
              <a:pPr>
                <a:defRPr/>
              </a:pPr>
              <a:t>2/08/2021</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9E2BC970-7AAD-4653-BF8B-F114EC95FE73}" type="slidenum">
              <a:rPr lang="en-AU"/>
              <a:pPr>
                <a:defRPr/>
              </a:pPr>
              <a:t>‹#›</a:t>
            </a:fld>
            <a:endParaRPr lang="en-AU"/>
          </a:p>
        </p:txBody>
      </p:sp>
    </p:spTree>
    <p:extLst>
      <p:ext uri="{BB962C8B-B14F-4D97-AF65-F5344CB8AC3E}">
        <p14:creationId xmlns:p14="http://schemas.microsoft.com/office/powerpoint/2010/main" val="31956498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90093711-0B83-4A17-A77A-7AB01175F873}" type="datetimeFigureOut">
              <a:rPr lang="en-AU"/>
              <a:pPr>
                <a:defRPr/>
              </a:pPr>
              <a:t>2/08/2021</a:t>
            </a:fld>
            <a:endParaRPr lang="en-AU"/>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A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EEC67AB0-0B5E-4B2A-8E99-5B007D4D3EFE}" type="slidenum">
              <a:rPr lang="en-AU"/>
              <a:pPr>
                <a:defRPr/>
              </a:pPr>
              <a:t>‹#›</a:t>
            </a:fld>
            <a:endParaRPr lang="en-AU"/>
          </a:p>
        </p:txBody>
      </p:sp>
    </p:spTree>
    <p:extLst>
      <p:ext uri="{BB962C8B-B14F-4D97-AF65-F5344CB8AC3E}">
        <p14:creationId xmlns:p14="http://schemas.microsoft.com/office/powerpoint/2010/main" val="150607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FA576A9-AAF9-4173-8E28-A9AC2518AF8E}" type="datetimeFigureOut">
              <a:rPr lang="en-AU" smtClean="0"/>
              <a:t>2/08/2021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29FA774-7946-4080-ABCC-5486DA65459C}" type="slidenum">
              <a:rPr lang="en-AU" smtClean="0"/>
              <a:t>‹#›</a:t>
            </a:fld>
            <a:endParaRPr lang="en-AU"/>
          </a:p>
        </p:txBody>
      </p:sp>
    </p:spTree>
    <p:extLst>
      <p:ext uri="{BB962C8B-B14F-4D97-AF65-F5344CB8AC3E}">
        <p14:creationId xmlns:p14="http://schemas.microsoft.com/office/powerpoint/2010/main" val="957500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1B51B56D-DED9-47CE-93CE-BF1D6A655AAA}" type="datetimeFigureOut">
              <a:rPr lang="en-AU"/>
              <a:pPr>
                <a:defRPr/>
              </a:pPr>
              <a:t>2/08/2021</a:t>
            </a:fld>
            <a:endParaRPr lang="en-AU"/>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AU"/>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95701F85-1604-446B-8108-C69D1293B824}" type="slidenum">
              <a:rPr lang="en-AU"/>
              <a:pPr>
                <a:defRPr/>
              </a:pPr>
              <a:t>‹#›</a:t>
            </a:fld>
            <a:endParaRPr lang="en-AU"/>
          </a:p>
        </p:txBody>
      </p:sp>
    </p:spTree>
    <p:extLst>
      <p:ext uri="{BB962C8B-B14F-4D97-AF65-F5344CB8AC3E}">
        <p14:creationId xmlns:p14="http://schemas.microsoft.com/office/powerpoint/2010/main" val="3133376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214CA080-17BF-433C-987E-CCB0745862C8}" type="datetimeFigureOut">
              <a:rPr lang="en-AU"/>
              <a:pPr>
                <a:defRPr/>
              </a:pPr>
              <a:t>2/08/2021</a:t>
            </a:fld>
            <a:endParaRPr lang="en-AU"/>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AU"/>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CC283844-FD12-4C83-824C-4E8516D617BD}" type="slidenum">
              <a:rPr lang="en-AU"/>
              <a:pPr>
                <a:defRPr/>
              </a:pPr>
              <a:t>‹#›</a:t>
            </a:fld>
            <a:endParaRPr lang="en-AU"/>
          </a:p>
        </p:txBody>
      </p:sp>
    </p:spTree>
    <p:extLst>
      <p:ext uri="{BB962C8B-B14F-4D97-AF65-F5344CB8AC3E}">
        <p14:creationId xmlns:p14="http://schemas.microsoft.com/office/powerpoint/2010/main" val="42397632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84B3BEEF-5E0E-40CC-BD96-4FBC5CFFC260}" type="datetimeFigureOut">
              <a:rPr lang="en-AU"/>
              <a:pPr>
                <a:defRPr/>
              </a:pPr>
              <a:t>2/08/2021</a:t>
            </a:fld>
            <a:endParaRPr lang="en-AU"/>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AU"/>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7A18218E-40B8-46B8-A546-BB3F14BAABD5}" type="slidenum">
              <a:rPr lang="en-AU"/>
              <a:pPr>
                <a:defRPr/>
              </a:pPr>
              <a:t>‹#›</a:t>
            </a:fld>
            <a:endParaRPr lang="en-AU"/>
          </a:p>
        </p:txBody>
      </p:sp>
    </p:spTree>
    <p:extLst>
      <p:ext uri="{BB962C8B-B14F-4D97-AF65-F5344CB8AC3E}">
        <p14:creationId xmlns:p14="http://schemas.microsoft.com/office/powerpoint/2010/main" val="3057213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77D0554C-95D5-440F-AAEC-451D5D9823ED}" type="datetimeFigureOut">
              <a:rPr lang="en-AU"/>
              <a:pPr>
                <a:defRPr/>
              </a:pPr>
              <a:t>2/08/2021</a:t>
            </a:fld>
            <a:endParaRPr lang="en-AU"/>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A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5BF6D619-8E5E-46F3-A6FE-8CA07ED1F80B}" type="slidenum">
              <a:rPr lang="en-AU"/>
              <a:pPr>
                <a:defRPr/>
              </a:pPr>
              <a:t>‹#›</a:t>
            </a:fld>
            <a:endParaRPr lang="en-AU"/>
          </a:p>
        </p:txBody>
      </p:sp>
    </p:spTree>
    <p:extLst>
      <p:ext uri="{BB962C8B-B14F-4D97-AF65-F5344CB8AC3E}">
        <p14:creationId xmlns:p14="http://schemas.microsoft.com/office/powerpoint/2010/main" val="7287887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CA74ACC9-3829-4AD3-9298-0215F80C6002}" type="datetimeFigureOut">
              <a:rPr lang="en-AU"/>
              <a:pPr>
                <a:defRPr/>
              </a:pPr>
              <a:t>2/08/2021</a:t>
            </a:fld>
            <a:endParaRPr lang="en-AU"/>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A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8A5A5E51-A038-4824-BB2B-EB9623848F6B}" type="slidenum">
              <a:rPr lang="en-AU"/>
              <a:pPr>
                <a:defRPr/>
              </a:pPr>
              <a:t>‹#›</a:t>
            </a:fld>
            <a:endParaRPr lang="en-AU"/>
          </a:p>
        </p:txBody>
      </p:sp>
    </p:spTree>
    <p:extLst>
      <p:ext uri="{BB962C8B-B14F-4D97-AF65-F5344CB8AC3E}">
        <p14:creationId xmlns:p14="http://schemas.microsoft.com/office/powerpoint/2010/main" val="1308094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C5EB7700-954C-4EBC-84B5-693E3AEDC5C6}" type="datetimeFigureOut">
              <a:rPr lang="en-AU"/>
              <a:pPr>
                <a:defRPr/>
              </a:pPr>
              <a:t>2/08/2021</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E469D738-EA97-40F0-9A46-89D6F53D80C9}" type="slidenum">
              <a:rPr lang="en-AU"/>
              <a:pPr>
                <a:defRPr/>
              </a:pPr>
              <a:t>‹#›</a:t>
            </a:fld>
            <a:endParaRPr lang="en-AU"/>
          </a:p>
        </p:txBody>
      </p:sp>
    </p:spTree>
    <p:extLst>
      <p:ext uri="{BB962C8B-B14F-4D97-AF65-F5344CB8AC3E}">
        <p14:creationId xmlns:p14="http://schemas.microsoft.com/office/powerpoint/2010/main" val="4350550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BC094D20-1E18-49E3-9D0E-BB105567CD59}" type="datetimeFigureOut">
              <a:rPr lang="en-AU"/>
              <a:pPr>
                <a:defRPr/>
              </a:pPr>
              <a:t>2/08/2021</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6E0D623-FCBA-494C-A437-DA32EAB3C968}" type="slidenum">
              <a:rPr lang="en-AU"/>
              <a:pPr>
                <a:defRPr/>
              </a:pPr>
              <a:t>‹#›</a:t>
            </a:fld>
            <a:endParaRPr lang="en-AU"/>
          </a:p>
        </p:txBody>
      </p:sp>
    </p:spTree>
    <p:extLst>
      <p:ext uri="{BB962C8B-B14F-4D97-AF65-F5344CB8AC3E}">
        <p14:creationId xmlns:p14="http://schemas.microsoft.com/office/powerpoint/2010/main" val="126837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576A9-AAF9-4173-8E28-A9AC2518AF8E}" type="datetimeFigureOut">
              <a:rPr lang="en-AU" smtClean="0"/>
              <a:t>2/08/2021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29FA774-7946-4080-ABCC-5486DA65459C}" type="slidenum">
              <a:rPr lang="en-AU" smtClean="0"/>
              <a:t>‹#›</a:t>
            </a:fld>
            <a:endParaRPr lang="en-AU"/>
          </a:p>
        </p:txBody>
      </p:sp>
    </p:spTree>
    <p:extLst>
      <p:ext uri="{BB962C8B-B14F-4D97-AF65-F5344CB8AC3E}">
        <p14:creationId xmlns:p14="http://schemas.microsoft.com/office/powerpoint/2010/main" val="149482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A576A9-AAF9-4173-8E28-A9AC2518AF8E}" type="datetimeFigureOut">
              <a:rPr lang="en-AU" smtClean="0"/>
              <a:t>2/08/2021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9FA774-7946-4080-ABCC-5486DA65459C}" type="slidenum">
              <a:rPr lang="en-AU" smtClean="0"/>
              <a:t>‹#›</a:t>
            </a:fld>
            <a:endParaRPr lang="en-AU"/>
          </a:p>
        </p:txBody>
      </p:sp>
    </p:spTree>
    <p:extLst>
      <p:ext uri="{BB962C8B-B14F-4D97-AF65-F5344CB8AC3E}">
        <p14:creationId xmlns:p14="http://schemas.microsoft.com/office/powerpoint/2010/main" val="292744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A576A9-AAF9-4173-8E28-A9AC2518AF8E}" type="datetimeFigureOut">
              <a:rPr lang="en-AU" smtClean="0"/>
              <a:t>2/08/2021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9FA774-7946-4080-ABCC-5486DA65459C}" type="slidenum">
              <a:rPr lang="en-AU" smtClean="0"/>
              <a:t>‹#›</a:t>
            </a:fld>
            <a:endParaRPr lang="en-AU"/>
          </a:p>
        </p:txBody>
      </p:sp>
    </p:spTree>
    <p:extLst>
      <p:ext uri="{BB962C8B-B14F-4D97-AF65-F5344CB8AC3E}">
        <p14:creationId xmlns:p14="http://schemas.microsoft.com/office/powerpoint/2010/main" val="242083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576A9-AAF9-4173-8E28-A9AC2518AF8E}" type="datetimeFigureOut">
              <a:rPr lang="en-AU" smtClean="0"/>
              <a:t>2/08/2021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FA774-7946-4080-ABCC-5486DA65459C}" type="slidenum">
              <a:rPr lang="en-AU" smtClean="0"/>
              <a:t>‹#›</a:t>
            </a:fld>
            <a:endParaRPr lang="en-AU"/>
          </a:p>
        </p:txBody>
      </p:sp>
    </p:spTree>
    <p:extLst>
      <p:ext uri="{BB962C8B-B14F-4D97-AF65-F5344CB8AC3E}">
        <p14:creationId xmlns:p14="http://schemas.microsoft.com/office/powerpoint/2010/main" val="2554798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fontAlgn="base">
              <a:spcBef>
                <a:spcPct val="0"/>
              </a:spcBef>
              <a:spcAft>
                <a:spcPct val="0"/>
              </a:spcAft>
              <a:defRPr/>
            </a:pPr>
            <a:endParaRPr lang="en-AU">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fontAlgn="base">
              <a:spcBef>
                <a:spcPct val="0"/>
              </a:spcBef>
              <a:spcAft>
                <a:spcPct val="0"/>
              </a:spcAft>
              <a:defRPr/>
            </a:pPr>
            <a:endParaRPr lang="en-AU">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3F8EA23-EA26-4106-918E-BB31B47D5C64}" type="slidenum">
              <a:rPr lang="en-AU" altLang="en-US">
                <a:solidFill>
                  <a:srgbClr val="000000"/>
                </a:solidFill>
              </a:rPr>
              <a:pPr fontAlgn="base">
                <a:spcBef>
                  <a:spcPct val="0"/>
                </a:spcBef>
                <a:spcAft>
                  <a:spcPct val="0"/>
                </a:spcAft>
                <a:defRPr/>
              </a:pPr>
              <a:t>‹#›</a:t>
            </a:fld>
            <a:endParaRPr lang="en-AU" altLang="en-US">
              <a:solidFill>
                <a:srgbClr val="000000"/>
              </a:solidFill>
            </a:endParaRPr>
          </a:p>
        </p:txBody>
      </p:sp>
    </p:spTree>
    <p:extLst>
      <p:ext uri="{BB962C8B-B14F-4D97-AF65-F5344CB8AC3E}">
        <p14:creationId xmlns:p14="http://schemas.microsoft.com/office/powerpoint/2010/main" val="20923566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fontAlgn="base">
              <a:spcBef>
                <a:spcPct val="0"/>
              </a:spcBef>
              <a:spcAft>
                <a:spcPct val="0"/>
              </a:spcAft>
              <a:defRPr/>
            </a:pPr>
            <a:endParaRPr lang="en-AU">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fontAlgn="base">
              <a:spcBef>
                <a:spcPct val="0"/>
              </a:spcBef>
              <a:spcAft>
                <a:spcPct val="0"/>
              </a:spcAft>
              <a:defRPr/>
            </a:pPr>
            <a:endParaRPr lang="en-AU">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E18F7DD-ABB3-4D11-9BE8-F3D107E0EAAD}" type="slidenum">
              <a:rPr lang="en-AU" altLang="en-US">
                <a:solidFill>
                  <a:srgbClr val="000000"/>
                </a:solidFill>
              </a:rPr>
              <a:pPr fontAlgn="base">
                <a:spcBef>
                  <a:spcPct val="0"/>
                </a:spcBef>
                <a:spcAft>
                  <a:spcPct val="0"/>
                </a:spcAft>
                <a:defRPr/>
              </a:pPr>
              <a:t>‹#›</a:t>
            </a:fld>
            <a:endParaRPr lang="en-AU" altLang="en-US">
              <a:solidFill>
                <a:srgbClr val="000000"/>
              </a:solidFill>
            </a:endParaRPr>
          </a:p>
        </p:txBody>
      </p:sp>
    </p:spTree>
    <p:extLst>
      <p:ext uri="{BB962C8B-B14F-4D97-AF65-F5344CB8AC3E}">
        <p14:creationId xmlns:p14="http://schemas.microsoft.com/office/powerpoint/2010/main" val="23163850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fontAlgn="base">
              <a:spcBef>
                <a:spcPct val="0"/>
              </a:spcBef>
              <a:spcAft>
                <a:spcPct val="0"/>
              </a:spcAft>
              <a:defRPr/>
            </a:pPr>
            <a:endParaRPr lang="en-AU">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fontAlgn="base">
              <a:spcBef>
                <a:spcPct val="0"/>
              </a:spcBef>
              <a:spcAft>
                <a:spcPct val="0"/>
              </a:spcAft>
              <a:defRPr/>
            </a:pPr>
            <a:endParaRPr lang="en-AU">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3F8EA23-EA26-4106-918E-BB31B47D5C64}" type="slidenum">
              <a:rPr lang="en-AU" altLang="en-US">
                <a:solidFill>
                  <a:srgbClr val="000000"/>
                </a:solidFill>
              </a:rPr>
              <a:pPr fontAlgn="base">
                <a:spcBef>
                  <a:spcPct val="0"/>
                </a:spcBef>
                <a:spcAft>
                  <a:spcPct val="0"/>
                </a:spcAft>
                <a:defRPr/>
              </a:pPr>
              <a:t>‹#›</a:t>
            </a:fld>
            <a:endParaRPr lang="en-AU" altLang="en-US">
              <a:solidFill>
                <a:srgbClr val="000000"/>
              </a:solidFill>
            </a:endParaRPr>
          </a:p>
        </p:txBody>
      </p:sp>
    </p:spTree>
    <p:extLst>
      <p:ext uri="{BB962C8B-B14F-4D97-AF65-F5344CB8AC3E}">
        <p14:creationId xmlns:p14="http://schemas.microsoft.com/office/powerpoint/2010/main" val="22052489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fontAlgn="base">
              <a:spcBef>
                <a:spcPct val="0"/>
              </a:spcBef>
              <a:spcAft>
                <a:spcPct val="0"/>
              </a:spcAft>
              <a:defRPr/>
            </a:pPr>
            <a:endParaRPr lang="en-AU">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fontAlgn="base">
              <a:spcBef>
                <a:spcPct val="0"/>
              </a:spcBef>
              <a:spcAft>
                <a:spcPct val="0"/>
              </a:spcAft>
              <a:defRPr/>
            </a:pPr>
            <a:endParaRPr lang="en-AU">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E18F7DD-ABB3-4D11-9BE8-F3D107E0EAAD}" type="slidenum">
              <a:rPr lang="en-AU" altLang="en-US">
                <a:solidFill>
                  <a:srgbClr val="000000"/>
                </a:solidFill>
              </a:rPr>
              <a:pPr fontAlgn="base">
                <a:spcBef>
                  <a:spcPct val="0"/>
                </a:spcBef>
                <a:spcAft>
                  <a:spcPct val="0"/>
                </a:spcAft>
                <a:defRPr/>
              </a:pPr>
              <a:t>‹#›</a:t>
            </a:fld>
            <a:endParaRPr lang="en-AU" altLang="en-US">
              <a:solidFill>
                <a:srgbClr val="000000"/>
              </a:solidFill>
            </a:endParaRPr>
          </a:p>
        </p:txBody>
      </p:sp>
    </p:spTree>
    <p:extLst>
      <p:ext uri="{BB962C8B-B14F-4D97-AF65-F5344CB8AC3E}">
        <p14:creationId xmlns:p14="http://schemas.microsoft.com/office/powerpoint/2010/main" val="133042616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fld id="{90710C15-6D23-4E77-9683-4E54B73A8D9A}" type="datetimeFigureOut">
              <a:rPr lang="en-AU"/>
              <a:pPr>
                <a:defRPr/>
              </a:pPr>
              <a:t>2/08/2021</a:t>
            </a:fld>
            <a:endParaRPr lang="en-AU"/>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endParaRPr lang="en-AU"/>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fld id="{D56BD170-049E-446D-BEED-09DDEA37B285}" type="slidenum">
              <a:rPr lang="en-AU"/>
              <a:pPr>
                <a:defRPr/>
              </a:pPr>
              <a:t>‹#›</a:t>
            </a:fld>
            <a:endParaRPr lang="en-AU"/>
          </a:p>
        </p:txBody>
      </p:sp>
    </p:spTree>
    <p:extLst>
      <p:ext uri="{BB962C8B-B14F-4D97-AF65-F5344CB8AC3E}">
        <p14:creationId xmlns:p14="http://schemas.microsoft.com/office/powerpoint/2010/main" val="394548701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4"/>
          <p:cNvSpPr>
            <a:spLocks noGrp="1"/>
          </p:cNvSpPr>
          <p:nvPr>
            <p:ph type="title"/>
          </p:nvPr>
        </p:nvSpPr>
        <p:spPr>
          <a:xfrm>
            <a:off x="-968375" y="304800"/>
            <a:ext cx="8713788" cy="6553200"/>
          </a:xfrm>
        </p:spPr>
        <p:txBody>
          <a:bodyPr/>
          <a:lstStyle/>
          <a:p>
            <a:pPr algn="ctr"/>
            <a:r>
              <a:rPr lang="en-AU" b="1" dirty="0">
                <a:latin typeface="Verdana" panose="020B0604030504040204" pitchFamily="34" charset="0"/>
                <a:ea typeface="Verdana" panose="020B0604030504040204" pitchFamily="34" charset="0"/>
              </a:rPr>
              <a:t>    Mary </a:t>
            </a:r>
            <a:r>
              <a:rPr lang="en-AU" b="1" dirty="0" err="1">
                <a:latin typeface="Verdana" panose="020B0604030504040204" pitchFamily="34" charset="0"/>
                <a:ea typeface="Verdana" panose="020B0604030504040204" pitchFamily="34" charset="0"/>
              </a:rPr>
              <a:t>MacKillop</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      1842-1909</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Canonized </a:t>
            </a: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St Mary of the Cross </a:t>
            </a: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2010</a:t>
            </a:r>
            <a:br>
              <a:rPr lang="en-AU" b="1" dirty="0">
                <a:latin typeface="Verdana" panose="020B0604030504040204" pitchFamily="34" charset="0"/>
                <a:ea typeface="Verdana" panose="020B0604030504040204" pitchFamily="34" charset="0"/>
              </a:rPr>
            </a:br>
            <a:endParaRPr lang="en-US" altLang="en-US" dirty="0"/>
          </a:p>
        </p:txBody>
      </p:sp>
      <p:sp>
        <p:nvSpPr>
          <p:cNvPr id="1945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1400">
              <a:solidFill>
                <a:srgbClr val="000000"/>
              </a:solidFill>
            </a:endParaRPr>
          </a:p>
        </p:txBody>
      </p:sp>
      <p:pic>
        <p:nvPicPr>
          <p:cNvPr id="1945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6934" y="1588"/>
            <a:ext cx="5329238"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0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a:spLocks noGrp="1"/>
          </p:cNvSpPr>
          <p:nvPr>
            <p:ph type="title"/>
          </p:nvPr>
        </p:nvSpPr>
        <p:spPr>
          <a:xfrm>
            <a:off x="1631950" y="44450"/>
            <a:ext cx="9036050" cy="6813550"/>
          </a:xfrm>
        </p:spPr>
        <p:txBody>
          <a:bodyPr/>
          <a:lstStyle/>
          <a:p>
            <a:r>
              <a:rPr lang="en-AU" altLang="en-US" sz="4800">
                <a:latin typeface="Arial Black" panose="020B0A04020102020204" pitchFamily="34" charset="0"/>
              </a:rPr>
              <a:t>And why worry about clothing? Think of the flowers growing in the fields; they never have to work or spin; yet I assure you that not even Solomon in all his regalia was robed like one of these.</a:t>
            </a:r>
          </a:p>
        </p:txBody>
      </p:sp>
      <p:sp>
        <p:nvSpPr>
          <p:cNvPr id="1024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1400">
              <a:solidFill>
                <a:srgbClr val="000000"/>
              </a:solidFill>
            </a:endParaRPr>
          </a:p>
        </p:txBody>
      </p:sp>
    </p:spTree>
    <p:extLst>
      <p:ext uri="{BB962C8B-B14F-4D97-AF65-F5344CB8AC3E}">
        <p14:creationId xmlns:p14="http://schemas.microsoft.com/office/powerpoint/2010/main" val="2950007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631950" y="1"/>
            <a:ext cx="9036050" cy="6958013"/>
          </a:xfrm>
        </p:spPr>
        <p:txBody>
          <a:bodyPr/>
          <a:lstStyle/>
          <a:p>
            <a:r>
              <a:rPr lang="en-AU" altLang="en-US" sz="4800">
                <a:latin typeface="Arial Black" panose="020B0A04020102020204" pitchFamily="34" charset="0"/>
              </a:rPr>
              <a:t>Now if that is how God clothes the grass in the field which is here today and thrown into the furnace tomorrow, will He not much more look after you, you people of little faith? So do not worry, do not say,</a:t>
            </a:r>
          </a:p>
        </p:txBody>
      </p:sp>
      <p:sp>
        <p:nvSpPr>
          <p:cNvPr id="10342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1400">
              <a:solidFill>
                <a:srgbClr val="000000"/>
              </a:solidFill>
            </a:endParaRPr>
          </a:p>
        </p:txBody>
      </p:sp>
    </p:spTree>
    <p:extLst>
      <p:ext uri="{BB962C8B-B14F-4D97-AF65-F5344CB8AC3E}">
        <p14:creationId xmlns:p14="http://schemas.microsoft.com/office/powerpoint/2010/main" val="164368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524000" y="404813"/>
            <a:ext cx="9144000" cy="6813550"/>
          </a:xfrm>
        </p:spPr>
        <p:txBody>
          <a:bodyPr/>
          <a:lstStyle/>
          <a:p>
            <a:r>
              <a:rPr lang="en-AU" altLang="en-US" sz="4800">
                <a:latin typeface="Arial Black" panose="020B0A04020102020204" pitchFamily="34" charset="0"/>
              </a:rPr>
              <a:t>“What are we to eat?    What are we to drink? How are we to be clothed?” It is the pagans who set their hearts on all these things.                Your heavenly Father knows you need them all. </a:t>
            </a:r>
            <a:br>
              <a:rPr lang="en-AU" altLang="en-US" sz="4800">
                <a:latin typeface="Arial Black" panose="020B0A04020102020204" pitchFamily="34" charset="0"/>
              </a:rPr>
            </a:br>
            <a:br>
              <a:rPr lang="en-AU" altLang="en-US" sz="4800">
                <a:latin typeface="Arial Black" panose="020B0A04020102020204" pitchFamily="34" charset="0"/>
              </a:rPr>
            </a:br>
            <a:endParaRPr lang="en-AU" altLang="en-US" sz="4800">
              <a:latin typeface="Arial Black" panose="020B0A04020102020204" pitchFamily="34" charset="0"/>
            </a:endParaRPr>
          </a:p>
        </p:txBody>
      </p:sp>
      <p:sp>
        <p:nvSpPr>
          <p:cNvPr id="1044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1400">
              <a:solidFill>
                <a:srgbClr val="000000"/>
              </a:solidFill>
            </a:endParaRPr>
          </a:p>
        </p:txBody>
      </p:sp>
    </p:spTree>
    <p:extLst>
      <p:ext uri="{BB962C8B-B14F-4D97-AF65-F5344CB8AC3E}">
        <p14:creationId xmlns:p14="http://schemas.microsoft.com/office/powerpoint/2010/main" val="103721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558926" y="0"/>
            <a:ext cx="9001125" cy="6813550"/>
          </a:xfrm>
        </p:spPr>
        <p:txBody>
          <a:bodyPr/>
          <a:lstStyle/>
          <a:p>
            <a:r>
              <a:rPr lang="en-AU" altLang="en-US" sz="4800">
                <a:solidFill>
                  <a:srgbClr val="000000"/>
                </a:solidFill>
                <a:latin typeface="Arial Black" panose="020B0A04020102020204" pitchFamily="34" charset="0"/>
              </a:rPr>
              <a:t>Set your hearts on His kingdom first, and His righteousness, and all these other things will be given you as well. </a:t>
            </a:r>
            <a:br>
              <a:rPr lang="en-AU" altLang="en-US" sz="4800">
                <a:solidFill>
                  <a:srgbClr val="000000"/>
                </a:solidFill>
                <a:latin typeface="Arial Black" panose="020B0A04020102020204" pitchFamily="34" charset="0"/>
              </a:rPr>
            </a:br>
            <a:br>
              <a:rPr lang="en-AU" altLang="en-US" sz="4800">
                <a:solidFill>
                  <a:srgbClr val="000000"/>
                </a:solidFill>
                <a:latin typeface="Arial Black" panose="020B0A04020102020204" pitchFamily="34" charset="0"/>
              </a:rPr>
            </a:br>
            <a:br>
              <a:rPr lang="en-AU" altLang="en-US" sz="4800">
                <a:solidFill>
                  <a:srgbClr val="000000"/>
                </a:solidFill>
                <a:latin typeface="Arial Black" panose="020B0A04020102020204" pitchFamily="34" charset="0"/>
              </a:rPr>
            </a:br>
            <a:br>
              <a:rPr lang="en-AU" altLang="en-US" sz="4800">
                <a:solidFill>
                  <a:srgbClr val="000000"/>
                </a:solidFill>
                <a:latin typeface="Arial Black" panose="020B0A04020102020204" pitchFamily="34" charset="0"/>
              </a:rPr>
            </a:br>
            <a:endParaRPr lang="en-AU" altLang="en-US" sz="4800">
              <a:latin typeface="Arial Black" panose="020B0A04020102020204" pitchFamily="34" charset="0"/>
            </a:endParaRPr>
          </a:p>
        </p:txBody>
      </p:sp>
      <p:sp>
        <p:nvSpPr>
          <p:cNvPr id="1054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1400">
              <a:solidFill>
                <a:srgbClr val="000000"/>
              </a:solidFill>
            </a:endParaRPr>
          </a:p>
        </p:txBody>
      </p:sp>
    </p:spTree>
    <p:extLst>
      <p:ext uri="{BB962C8B-B14F-4D97-AF65-F5344CB8AC3E}">
        <p14:creationId xmlns:p14="http://schemas.microsoft.com/office/powerpoint/2010/main" val="201831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450"/>
            <a:ext cx="8942388" cy="7632700"/>
          </a:xfrm>
        </p:spPr>
        <p:txBody>
          <a:bodyPr/>
          <a:lstStyle/>
          <a:p>
            <a:pPr eaLnBrk="1" hangingPunct="1">
              <a:defRPr/>
            </a:pPr>
            <a:br>
              <a:rPr lang="en-AU" dirty="0">
                <a:solidFill>
                  <a:srgbClr val="000000"/>
                </a:solidFill>
                <a:latin typeface="Arial Black" panose="020B0A04020102020204" pitchFamily="34" charset="0"/>
              </a:rPr>
            </a:br>
            <a:br>
              <a:rPr lang="en-AU" dirty="0">
                <a:solidFill>
                  <a:srgbClr val="000000"/>
                </a:solidFill>
                <a:latin typeface="Arial Black" panose="020B0A04020102020204" pitchFamily="34" charset="0"/>
              </a:rPr>
            </a:br>
            <a:r>
              <a:rPr lang="en-AU" dirty="0">
                <a:solidFill>
                  <a:srgbClr val="000000"/>
                </a:solidFill>
                <a:latin typeface="Arial Black" panose="020B0A04020102020204" pitchFamily="34" charset="0"/>
              </a:rPr>
              <a:t>So do not worry about tomorrow; tomorrow will take care of itself. Each day has enough trouble of its own.</a:t>
            </a:r>
            <a:br>
              <a:rPr lang="en-AU" dirty="0">
                <a:solidFill>
                  <a:srgbClr val="000000"/>
                </a:solidFill>
                <a:latin typeface="Arial Black" panose="020B0A04020102020204" pitchFamily="34" charset="0"/>
              </a:rPr>
            </a:br>
            <a:r>
              <a:rPr lang="en-AU" altLang="en-US" b="1" dirty="0">
                <a:solidFill>
                  <a:schemeClr val="accent6"/>
                </a:solidFill>
                <a:latin typeface="Arial Black" panose="020B0A04020102020204" pitchFamily="34" charset="0"/>
              </a:rPr>
              <a:t>The Gospel of the Lord.</a:t>
            </a:r>
            <a:br>
              <a:rPr lang="en-AU" altLang="en-US" b="1" dirty="0">
                <a:solidFill>
                  <a:schemeClr val="accent6"/>
                </a:solidFill>
                <a:latin typeface="Arial Black" panose="020B0A04020102020204" pitchFamily="34" charset="0"/>
              </a:rPr>
            </a:br>
            <a:r>
              <a:rPr lang="en-AU" altLang="en-US" b="1" u="sng" dirty="0">
                <a:solidFill>
                  <a:schemeClr val="tx1"/>
                </a:solidFill>
                <a:latin typeface="Arial Black" panose="020B0A04020102020204" pitchFamily="34" charset="0"/>
              </a:rPr>
              <a:t>All: </a:t>
            </a:r>
            <a:r>
              <a:rPr lang="en-AU" altLang="en-US" sz="5400" b="1" dirty="0">
                <a:latin typeface="Arial Black" panose="020B0A04020102020204" pitchFamily="34" charset="0"/>
                <a:cs typeface="Arial" panose="020B0604020202020204" pitchFamily="34" charset="0"/>
              </a:rPr>
              <a:t>Praise to you, Lord Jesus Christ. </a:t>
            </a:r>
            <a:br>
              <a:rPr lang="en-AU" altLang="en-US" sz="5400" b="1" dirty="0">
                <a:latin typeface="Arial Black" panose="020B0A04020102020204" pitchFamily="34" charset="0"/>
                <a:cs typeface="Arial" panose="020B0604020202020204" pitchFamily="34" charset="0"/>
              </a:rPr>
            </a:br>
            <a:r>
              <a:rPr lang="en-AU" altLang="en-US" sz="6600" b="1" dirty="0">
                <a:latin typeface="Arial Black" panose="020B0A04020102020204" pitchFamily="34" charset="0"/>
              </a:rPr>
              <a:t>				</a:t>
            </a:r>
            <a:r>
              <a:rPr lang="en-AU" altLang="en-US" sz="6600" dirty="0">
                <a:latin typeface="Arial Black" panose="020B0A04020102020204" pitchFamily="34" charset="0"/>
              </a:rPr>
              <a:t>	</a:t>
            </a:r>
            <a:r>
              <a:rPr lang="en-AU" altLang="en-US" dirty="0">
                <a:latin typeface="Arial" panose="020B0604020202020204" pitchFamily="34" charset="0"/>
                <a:cs typeface="Arial" panose="020B0604020202020204" pitchFamily="34" charset="0"/>
              </a:rPr>
              <a:t>(Please sit)</a:t>
            </a:r>
            <a:br>
              <a:rPr lang="en-AU" altLang="en-US" dirty="0">
                <a:latin typeface="Arial" panose="020B0604020202020204" pitchFamily="34" charset="0"/>
                <a:cs typeface="Arial" panose="020B0604020202020204" pitchFamily="34" charset="0"/>
              </a:rPr>
            </a:br>
            <a:br>
              <a:rPr lang="en-AU" dirty="0">
                <a:solidFill>
                  <a:srgbClr val="000000"/>
                </a:solidFill>
                <a:latin typeface="Arial Black" panose="020B0A04020102020204" pitchFamily="34" charset="0"/>
              </a:rPr>
            </a:br>
            <a:br>
              <a:rPr lang="en-AU" dirty="0">
                <a:solidFill>
                  <a:srgbClr val="000000"/>
                </a:solidFill>
                <a:latin typeface="Arial Black" panose="020B0A04020102020204" pitchFamily="34" charset="0"/>
              </a:rPr>
            </a:br>
            <a:r>
              <a:rPr lang="en-AU" dirty="0">
                <a:solidFill>
                  <a:srgbClr val="000000"/>
                </a:solidFill>
                <a:latin typeface="Arial Black" panose="020B0A04020102020204" pitchFamily="34" charset="0"/>
              </a:rPr>
              <a:t>.</a:t>
            </a:r>
            <a:endParaRPr lang="en-AU" dirty="0"/>
          </a:p>
        </p:txBody>
      </p:sp>
      <p:sp>
        <p:nvSpPr>
          <p:cNvPr id="1064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1400">
              <a:solidFill>
                <a:srgbClr val="000000"/>
              </a:solidFill>
            </a:endParaRPr>
          </a:p>
        </p:txBody>
      </p:sp>
    </p:spTree>
    <p:extLst>
      <p:ext uri="{BB962C8B-B14F-4D97-AF65-F5344CB8AC3E}">
        <p14:creationId xmlns:p14="http://schemas.microsoft.com/office/powerpoint/2010/main" val="274281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1363" indent="-284163">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1413" indent="-227013">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598613" indent="-227013">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4225" indent="-227013">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1425" indent="-227013"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68625" indent="-227013"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5825" indent="-227013"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3025" indent="-227013"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1400">
              <a:solidFill>
                <a:srgbClr val="000000"/>
              </a:solidFill>
            </a:endParaRPr>
          </a:p>
        </p:txBody>
      </p:sp>
      <p:pic>
        <p:nvPicPr>
          <p:cNvPr id="1075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275"/>
            <a:ext cx="9144000"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47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3"/>
          <p:cNvSpPr>
            <a:spLocks noGrp="1"/>
          </p:cNvSpPr>
          <p:nvPr>
            <p:ph type="title"/>
          </p:nvPr>
        </p:nvSpPr>
        <p:spPr>
          <a:xfrm>
            <a:off x="2063750" y="0"/>
            <a:ext cx="7772400" cy="692150"/>
          </a:xfrm>
        </p:spPr>
        <p:txBody>
          <a:bodyPr/>
          <a:lstStyle/>
          <a:p>
            <a:r>
              <a:rPr lang="en-US" altLang="en-US" sz="4800" b="1" dirty="0">
                <a:solidFill>
                  <a:schemeClr val="tx1"/>
                </a:solidFill>
              </a:rPr>
              <a:t>n</a:t>
            </a:r>
          </a:p>
        </p:txBody>
      </p:sp>
      <p:sp>
        <p:nvSpPr>
          <p:cNvPr id="110595" name="Content Placeholder 2"/>
          <p:cNvSpPr>
            <a:spLocks noGrp="1"/>
          </p:cNvSpPr>
          <p:nvPr>
            <p:ph idx="1"/>
          </p:nvPr>
        </p:nvSpPr>
        <p:spPr/>
        <p:txBody>
          <a:bodyPr/>
          <a:lstStyle/>
          <a:p>
            <a:endParaRPr lang="en-US" altLang="en-US"/>
          </a:p>
        </p:txBody>
      </p:sp>
      <p:sp>
        <p:nvSpPr>
          <p:cNvPr id="110596" name="Footer Placeholder 1"/>
          <p:cNvSpPr>
            <a:spLocks noGrp="1"/>
          </p:cNvSpPr>
          <p:nvPr>
            <p:ph type="ftr" sz="quarter" idx="11"/>
          </p:nvPr>
        </p:nvSpPr>
        <p:spPr>
          <a:xfrm>
            <a:off x="4583113" y="6256338"/>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1400">
              <a:solidFill>
                <a:srgbClr val="000000"/>
              </a:solidFill>
            </a:endParaRPr>
          </a:p>
        </p:txBody>
      </p:sp>
      <p:pic>
        <p:nvPicPr>
          <p:cNvPr id="1105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476250"/>
            <a:ext cx="9072562"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5438" y="365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10" descr="Image result for prayers of interce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438" y="-1019718"/>
            <a:ext cx="9248775" cy="864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95438" y="1963466"/>
            <a:ext cx="9248775"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81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16285"/>
            <a:ext cx="12037513" cy="6807896"/>
          </a:xfrm>
        </p:spPr>
        <p:txBody>
          <a:bodyPr>
            <a:normAutofit fontScale="90000"/>
          </a:bodyPr>
          <a:lstStyle/>
          <a:p>
            <a:br>
              <a:rPr lang="en-AU" b="1" u="sng" dirty="0">
                <a:latin typeface="Verdana" panose="020B0604030504040204" pitchFamily="34" charset="0"/>
                <a:ea typeface="Verdana" panose="020B0604030504040204" pitchFamily="34" charset="0"/>
              </a:rPr>
            </a:br>
            <a:r>
              <a:rPr lang="en-AU" b="1" u="sng" dirty="0">
                <a:latin typeface="Verdana" panose="020B0604030504040204" pitchFamily="34" charset="0"/>
                <a:ea typeface="Verdana" panose="020B0604030504040204" pitchFamily="34" charset="0"/>
              </a:rPr>
              <a:t>Reader: </a:t>
            </a:r>
            <a:br>
              <a:rPr lang="en-AU" b="1" u="sng"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For sending us Mary </a:t>
            </a:r>
            <a:r>
              <a:rPr lang="en-AU" b="1" dirty="0" err="1">
                <a:latin typeface="Verdana" panose="020B0604030504040204" pitchFamily="34" charset="0"/>
                <a:ea typeface="Verdana" panose="020B0604030504040204" pitchFamily="34" charset="0"/>
              </a:rPr>
              <a:t>MacKillop</a:t>
            </a:r>
            <a:r>
              <a:rPr lang="en-AU" b="1" dirty="0">
                <a:latin typeface="Verdana" panose="020B0604030504040204" pitchFamily="34" charset="0"/>
                <a:ea typeface="Verdana" panose="020B0604030504040204" pitchFamily="34" charset="0"/>
              </a:rPr>
              <a:t>,</a:t>
            </a: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who taught us how to love others.</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r>
              <a:rPr lang="en-AU" b="1" u="sng" dirty="0">
                <a:latin typeface="Verdana" panose="020B0604030504040204" pitchFamily="34" charset="0"/>
                <a:ea typeface="Verdana" panose="020B0604030504040204" pitchFamily="34" charset="0"/>
              </a:rPr>
              <a:t>All: </a:t>
            </a:r>
            <a:r>
              <a:rPr lang="en-AU" b="1" dirty="0">
                <a:latin typeface="Verdana" panose="020B0604030504040204" pitchFamily="34" charset="0"/>
                <a:ea typeface="Verdana" panose="020B0604030504040204" pitchFamily="34" charset="0"/>
              </a:rPr>
              <a:t>Thank you God.</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r>
              <a:rPr lang="en-AU" b="1" u="sng" dirty="0">
                <a:latin typeface="Verdana" panose="020B0604030504040204" pitchFamily="34" charset="0"/>
                <a:ea typeface="Verdana" panose="020B0604030504040204" pitchFamily="34" charset="0"/>
              </a:rPr>
              <a:t>Reader: </a:t>
            </a:r>
            <a:br>
              <a:rPr lang="en-AU" b="1" u="sng"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For the Sisters of St Joseph </a:t>
            </a: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who do the work of Mary </a:t>
            </a:r>
            <a:r>
              <a:rPr lang="en-AU" b="1" dirty="0" err="1">
                <a:latin typeface="Verdana" panose="020B0604030504040204" pitchFamily="34" charset="0"/>
                <a:ea typeface="Verdana" panose="020B0604030504040204" pitchFamily="34" charset="0"/>
              </a:rPr>
              <a:t>MacKillop</a:t>
            </a:r>
            <a:r>
              <a:rPr lang="en-AU" b="1" dirty="0">
                <a:latin typeface="Verdana" panose="020B0604030504040204" pitchFamily="34" charset="0"/>
                <a:ea typeface="Verdana" panose="020B0604030504040204" pitchFamily="34" charset="0"/>
              </a:rPr>
              <a:t>.</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r>
              <a:rPr lang="en-AU" b="1" u="sng" dirty="0">
                <a:latin typeface="Verdana" panose="020B0604030504040204" pitchFamily="34" charset="0"/>
                <a:ea typeface="Verdana" panose="020B0604030504040204" pitchFamily="34" charset="0"/>
              </a:rPr>
              <a:t>All: </a:t>
            </a:r>
            <a:r>
              <a:rPr lang="en-AU" b="1" dirty="0">
                <a:latin typeface="Verdana" panose="020B0604030504040204" pitchFamily="34" charset="0"/>
                <a:ea typeface="Verdana" panose="020B0604030504040204" pitchFamily="34" charset="0"/>
              </a:rPr>
              <a:t>Thank you God.</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endParaRPr lang="en-AU" b="1" dirty="0">
              <a:latin typeface="Verdana" panose="020B0604030504040204" pitchFamily="34" charset="0"/>
              <a:ea typeface="Verdana" panose="020B0604030504040204" pitchFamily="34" charset="0"/>
            </a:endParaRPr>
          </a:p>
        </p:txBody>
      </p:sp>
      <p:sp>
        <p:nvSpPr>
          <p:cNvPr id="4" name="Footer Placeholder 3"/>
          <p:cNvSpPr>
            <a:spLocks noGrp="1"/>
          </p:cNvSpPr>
          <p:nvPr>
            <p:ph type="ftr" sz="quarter" idx="11"/>
          </p:nvPr>
        </p:nvSpPr>
        <p:spPr/>
        <p:txBody>
          <a:bodyPr/>
          <a:lstStyle/>
          <a:p>
            <a:pPr>
              <a:defRPr/>
            </a:pPr>
            <a:endParaRPr lang="en-AU">
              <a:solidFill>
                <a:srgbClr val="000000"/>
              </a:solidFill>
            </a:endParaRPr>
          </a:p>
        </p:txBody>
      </p:sp>
    </p:spTree>
    <p:extLst>
      <p:ext uri="{BB962C8B-B14F-4D97-AF65-F5344CB8AC3E}">
        <p14:creationId xmlns:p14="http://schemas.microsoft.com/office/powerpoint/2010/main" val="3202594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 y="162838"/>
            <a:ext cx="12073003" cy="6695162"/>
          </a:xfrm>
        </p:spPr>
        <p:txBody>
          <a:bodyPr>
            <a:normAutofit/>
          </a:bodyPr>
          <a:lstStyle/>
          <a:p>
            <a:r>
              <a:rPr lang="en-AU" b="1" u="sng" dirty="0">
                <a:latin typeface="Verdana" panose="020B0604030504040204" pitchFamily="34" charset="0"/>
                <a:ea typeface="Verdana" panose="020B0604030504040204" pitchFamily="34" charset="0"/>
              </a:rPr>
              <a:t>Reader: </a:t>
            </a:r>
            <a:br>
              <a:rPr lang="en-AU" b="1" u="sng"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For the people Mary helped and loved, the poor, the sick and the lonely.</a:t>
            </a:r>
            <a:br>
              <a:rPr lang="en-AU" b="1" dirty="0">
                <a:latin typeface="Verdana" panose="020B0604030504040204" pitchFamily="34" charset="0"/>
                <a:ea typeface="Verdana" panose="020B0604030504040204" pitchFamily="34" charset="0"/>
              </a:rPr>
            </a:br>
            <a:r>
              <a:rPr lang="en-AU" sz="4000" b="1" u="sng" dirty="0">
                <a:solidFill>
                  <a:prstClr val="black"/>
                </a:solidFill>
                <a:latin typeface="Verdana" panose="020B0604030504040204" pitchFamily="34" charset="0"/>
                <a:ea typeface="Verdana" panose="020B0604030504040204" pitchFamily="34" charset="0"/>
              </a:rPr>
              <a:t>All:</a:t>
            </a:r>
            <a:r>
              <a:rPr lang="en-AU" sz="4000" b="1" dirty="0">
                <a:solidFill>
                  <a:prstClr val="black"/>
                </a:solidFill>
                <a:latin typeface="Verdana" panose="020B0604030504040204" pitchFamily="34" charset="0"/>
                <a:ea typeface="Verdana" panose="020B0604030504040204" pitchFamily="34" charset="0"/>
              </a:rPr>
              <a:t> Thank you God.</a:t>
            </a:r>
            <a:br>
              <a:rPr lang="en-AU" sz="4000" b="1" dirty="0">
                <a:solidFill>
                  <a:prstClr val="black"/>
                </a:solidFill>
                <a:latin typeface="Verdana" panose="020B0604030504040204" pitchFamily="34" charset="0"/>
                <a:ea typeface="Verdana" panose="020B0604030504040204" pitchFamily="34" charset="0"/>
              </a:rPr>
            </a:br>
            <a:br>
              <a:rPr lang="en-AU" sz="4000" b="1" dirty="0">
                <a:solidFill>
                  <a:prstClr val="black"/>
                </a:solidFill>
                <a:latin typeface="Verdana" panose="020B0604030504040204" pitchFamily="34" charset="0"/>
                <a:ea typeface="Verdana" panose="020B0604030504040204" pitchFamily="34" charset="0"/>
              </a:rPr>
            </a:br>
            <a:r>
              <a:rPr lang="en-AU" b="1" u="sng" dirty="0">
                <a:latin typeface="Verdana" panose="020B0604030504040204" pitchFamily="34" charset="0"/>
                <a:ea typeface="Verdana" panose="020B0604030504040204" pitchFamily="34" charset="0"/>
              </a:rPr>
              <a:t>Reader: </a:t>
            </a:r>
            <a:br>
              <a:rPr lang="en-AU" b="1" u="sng"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For our country Australia, which is safe and free.</a:t>
            </a:r>
            <a:br>
              <a:rPr lang="en-AU" b="1" dirty="0">
                <a:latin typeface="Verdana" panose="020B0604030504040204" pitchFamily="34" charset="0"/>
                <a:ea typeface="Verdana" panose="020B0604030504040204" pitchFamily="34" charset="0"/>
              </a:rPr>
            </a:br>
            <a:r>
              <a:rPr lang="en-AU" b="1" u="sng" dirty="0">
                <a:latin typeface="Verdana" panose="020B0604030504040204" pitchFamily="34" charset="0"/>
                <a:ea typeface="Verdana" panose="020B0604030504040204" pitchFamily="34" charset="0"/>
              </a:rPr>
              <a:t>All: </a:t>
            </a:r>
            <a:r>
              <a:rPr lang="en-AU" b="1" dirty="0">
                <a:latin typeface="Verdana" panose="020B0604030504040204" pitchFamily="34" charset="0"/>
                <a:ea typeface="Verdana" panose="020B0604030504040204" pitchFamily="34" charset="0"/>
              </a:rPr>
              <a:t>Thank you God.</a:t>
            </a:r>
            <a:br>
              <a:rPr lang="en-AU" b="1" dirty="0">
                <a:latin typeface="Verdana" panose="020B0604030504040204" pitchFamily="34" charset="0"/>
                <a:ea typeface="Verdana" panose="020B0604030504040204" pitchFamily="34" charset="0"/>
              </a:rPr>
            </a:br>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53554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4"/>
          <p:cNvSpPr>
            <a:spLocks noGrp="1"/>
          </p:cNvSpPr>
          <p:nvPr>
            <p:ph type="title"/>
          </p:nvPr>
        </p:nvSpPr>
        <p:spPr>
          <a:xfrm>
            <a:off x="-61784" y="0"/>
            <a:ext cx="12253784" cy="7218363"/>
          </a:xfrm>
        </p:spPr>
        <p:txBody>
          <a:bodyPr/>
          <a:lstStyle/>
          <a:p>
            <a:pPr algn="l"/>
            <a:r>
              <a:rPr lang="en-AU" b="1" u="sng" dirty="0">
                <a:latin typeface="Verdana" panose="020B0604030504040204" pitchFamily="34" charset="0"/>
                <a:ea typeface="Verdana" panose="020B0604030504040204" pitchFamily="34" charset="0"/>
              </a:rPr>
              <a:t>Reader: </a:t>
            </a:r>
            <a:br>
              <a:rPr lang="en-AU" b="1" u="sng" dirty="0">
                <a:latin typeface="Verdana" panose="020B0604030504040204" pitchFamily="34" charset="0"/>
                <a:ea typeface="Verdana" panose="020B0604030504040204" pitchFamily="34" charset="0"/>
              </a:rPr>
            </a:br>
            <a:r>
              <a:rPr lang="en-AU" altLang="en-US" dirty="0">
                <a:latin typeface="Arial Black" panose="020B0A04020102020204" pitchFamily="34" charset="0"/>
              </a:rPr>
              <a:t>For Pope Francis and all Church leaders, that through their good example and strong leadership,           we will work together to help others. Lord hear us.</a:t>
            </a:r>
            <a:br>
              <a:rPr lang="en-AU" altLang="en-US" dirty="0">
                <a:latin typeface="Arial Black" panose="020B0A04020102020204" pitchFamily="34" charset="0"/>
              </a:rPr>
            </a:br>
            <a:r>
              <a:rPr lang="en-AU" altLang="en-US" dirty="0">
                <a:latin typeface="Arial Black" panose="020B0A04020102020204" pitchFamily="34" charset="0"/>
              </a:rPr>
              <a:t>All: Lord hear our prayer. </a:t>
            </a:r>
            <a:br>
              <a:rPr lang="en-AU" altLang="en-US" dirty="0">
                <a:latin typeface="Arial Black" panose="020B0A04020102020204" pitchFamily="34" charset="0"/>
              </a:rPr>
            </a:br>
            <a:br>
              <a:rPr lang="en-AU" altLang="en-US" dirty="0">
                <a:latin typeface="Arial Black" panose="020B0A04020102020204" pitchFamily="34" charset="0"/>
              </a:rPr>
            </a:br>
            <a:br>
              <a:rPr lang="en-AU" altLang="en-US" sz="4800" dirty="0">
                <a:latin typeface="Arial Black" panose="020B0A04020102020204" pitchFamily="34" charset="0"/>
              </a:rPr>
            </a:br>
            <a:endParaRPr lang="en-AU" altLang="en-US" sz="4800" dirty="0">
              <a:latin typeface="Arial Black" panose="020B0A04020102020204" pitchFamily="34" charset="0"/>
            </a:endParaRPr>
          </a:p>
        </p:txBody>
      </p:sp>
      <p:sp>
        <p:nvSpPr>
          <p:cNvPr id="1126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1400">
              <a:solidFill>
                <a:srgbClr val="000000"/>
              </a:solidFill>
            </a:endParaRPr>
          </a:p>
        </p:txBody>
      </p:sp>
    </p:spTree>
    <p:extLst>
      <p:ext uri="{BB962C8B-B14F-4D97-AF65-F5344CB8AC3E}">
        <p14:creationId xmlns:p14="http://schemas.microsoft.com/office/powerpoint/2010/main" val="286625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73" y="365125"/>
            <a:ext cx="11295927" cy="6452364"/>
          </a:xfrm>
        </p:spPr>
        <p:txBody>
          <a:bodyPr/>
          <a:lstStyle/>
          <a:p>
            <a:pPr algn="ctr"/>
            <a:r>
              <a:rPr lang="en-AU" dirty="0">
                <a:latin typeface="Arial Black" panose="020B0A04020102020204" pitchFamily="34" charset="0"/>
              </a:rPr>
              <a:t>Opening Song</a:t>
            </a:r>
          </a:p>
        </p:txBody>
      </p:sp>
    </p:spTree>
    <p:extLst>
      <p:ext uri="{BB962C8B-B14F-4D97-AF65-F5344CB8AC3E}">
        <p14:creationId xmlns:p14="http://schemas.microsoft.com/office/powerpoint/2010/main" val="4901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130371" y="567160"/>
            <a:ext cx="12325865" cy="7145339"/>
          </a:xfrm>
        </p:spPr>
        <p:txBody>
          <a:bodyPr/>
          <a:lstStyle/>
          <a:p>
            <a:pPr algn="l"/>
            <a:r>
              <a:rPr lang="en-AU" altLang="en-US" sz="4800" u="sng" dirty="0">
                <a:latin typeface="Arial Black" panose="020B0A04020102020204" pitchFamily="34" charset="0"/>
              </a:rPr>
              <a:t>Reader: </a:t>
            </a:r>
            <a:br>
              <a:rPr lang="en-AU" altLang="en-US" sz="4800" dirty="0">
                <a:latin typeface="Arial Black" panose="020B0A04020102020204" pitchFamily="34" charset="0"/>
              </a:rPr>
            </a:br>
            <a:r>
              <a:rPr lang="en-AU" altLang="en-US" sz="4800" dirty="0">
                <a:latin typeface="Arial Black" panose="020B0A04020102020204" pitchFamily="34" charset="0"/>
              </a:rPr>
              <a:t>For those around us who make decisions, that they will always place their trust in God. </a:t>
            </a:r>
            <a:br>
              <a:rPr lang="en-AU" altLang="en-US" sz="4800" dirty="0">
                <a:latin typeface="Arial Black" panose="020B0A04020102020204" pitchFamily="34" charset="0"/>
              </a:rPr>
            </a:br>
            <a:r>
              <a:rPr lang="en-AU" altLang="en-US" sz="4800" dirty="0">
                <a:latin typeface="Arial Black" panose="020B0A04020102020204" pitchFamily="34" charset="0"/>
              </a:rPr>
              <a:t>Lord hear us.</a:t>
            </a:r>
            <a:br>
              <a:rPr lang="en-AU" altLang="en-US" sz="4800" dirty="0">
                <a:latin typeface="Arial Black" panose="020B0A04020102020204" pitchFamily="34" charset="0"/>
              </a:rPr>
            </a:br>
            <a:r>
              <a:rPr lang="en-AU" altLang="en-US" sz="4800" u="sng" dirty="0">
                <a:latin typeface="Arial Black" panose="020B0A04020102020204" pitchFamily="34" charset="0"/>
              </a:rPr>
              <a:t>All: </a:t>
            </a:r>
            <a:r>
              <a:rPr lang="en-AU" altLang="en-US" sz="4800" dirty="0">
                <a:latin typeface="Arial Black" panose="020B0A04020102020204" pitchFamily="34" charset="0"/>
              </a:rPr>
              <a:t>Lord hear our prayer.</a:t>
            </a:r>
            <a:br>
              <a:rPr lang="en-AU" altLang="en-US" sz="4800" dirty="0">
                <a:latin typeface="Arial Black" panose="020B0A04020102020204" pitchFamily="34" charset="0"/>
              </a:rPr>
            </a:br>
            <a:br>
              <a:rPr lang="en-AU" altLang="en-US" sz="4800" dirty="0">
                <a:latin typeface="Arial Black" panose="020B0A04020102020204" pitchFamily="34" charset="0"/>
              </a:rPr>
            </a:br>
            <a:br>
              <a:rPr lang="en-AU" altLang="en-US" sz="4800" dirty="0">
                <a:latin typeface="Arial Black" panose="020B0A04020102020204" pitchFamily="34" charset="0"/>
              </a:rPr>
            </a:br>
            <a:br>
              <a:rPr lang="en-AU" altLang="en-US" sz="4800" dirty="0">
                <a:latin typeface="Arial Black" panose="020B0A04020102020204" pitchFamily="34" charset="0"/>
              </a:rPr>
            </a:br>
            <a:endParaRPr lang="en-AU" altLang="en-US" sz="4800" dirty="0">
              <a:latin typeface="Arial Black" panose="020B0A04020102020204" pitchFamily="34" charset="0"/>
            </a:endParaRPr>
          </a:p>
        </p:txBody>
      </p:sp>
      <p:sp>
        <p:nvSpPr>
          <p:cNvPr id="1136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1400">
              <a:solidFill>
                <a:srgbClr val="000000"/>
              </a:solidFill>
            </a:endParaRPr>
          </a:p>
        </p:txBody>
      </p:sp>
    </p:spTree>
    <p:extLst>
      <p:ext uri="{BB962C8B-B14F-4D97-AF65-F5344CB8AC3E}">
        <p14:creationId xmlns:p14="http://schemas.microsoft.com/office/powerpoint/2010/main" val="252047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3"/>
          <p:cNvSpPr>
            <a:spLocks noGrp="1"/>
          </p:cNvSpPr>
          <p:nvPr>
            <p:ph type="title"/>
          </p:nvPr>
        </p:nvSpPr>
        <p:spPr>
          <a:xfrm>
            <a:off x="0" y="0"/>
            <a:ext cx="12192000" cy="6858000"/>
          </a:xfrm>
        </p:spPr>
        <p:txBody>
          <a:bodyPr/>
          <a:lstStyle/>
          <a:p>
            <a:pPr algn="l"/>
            <a:r>
              <a:rPr lang="en-AU" altLang="en-US" sz="4800" u="sng" dirty="0">
                <a:latin typeface="Arial Black" panose="020B0A04020102020204" pitchFamily="34" charset="0"/>
              </a:rPr>
              <a:t>Leader:</a:t>
            </a:r>
            <a:r>
              <a:rPr lang="en-AU" altLang="en-US" sz="4800" dirty="0">
                <a:latin typeface="Arial Black" panose="020B0A04020102020204" pitchFamily="34" charset="0"/>
              </a:rPr>
              <a:t> </a:t>
            </a:r>
            <a:br>
              <a:rPr lang="en-AU" altLang="en-US" sz="4800" dirty="0">
                <a:latin typeface="Arial Black" panose="020B0A04020102020204" pitchFamily="34" charset="0"/>
              </a:rPr>
            </a:br>
            <a:r>
              <a:rPr lang="en-AU" altLang="en-US" sz="4800" dirty="0">
                <a:latin typeface="Arial Black" panose="020B0A04020102020204" pitchFamily="34" charset="0"/>
              </a:rPr>
              <a:t>For all who are sick and the lonely.</a:t>
            </a:r>
            <a:br>
              <a:rPr lang="en-AU" altLang="en-US" sz="4800" dirty="0">
                <a:latin typeface="Arial Black" panose="020B0A04020102020204" pitchFamily="34" charset="0"/>
              </a:rPr>
            </a:br>
            <a:r>
              <a:rPr lang="en-AU" altLang="en-US" sz="4800" dirty="0">
                <a:latin typeface="Arial Black" panose="020B0A04020102020204" pitchFamily="34" charset="0"/>
              </a:rPr>
              <a:t>Give them strength and confidence in a loving God. Lord hear us.</a:t>
            </a:r>
            <a:br>
              <a:rPr lang="en-AU" altLang="en-US" sz="4800" dirty="0">
                <a:latin typeface="Arial Black" panose="020B0A04020102020204" pitchFamily="34" charset="0"/>
              </a:rPr>
            </a:br>
            <a:r>
              <a:rPr lang="en-AU" altLang="en-US" sz="4800" u="sng" dirty="0">
                <a:latin typeface="Arial Black" panose="020B0A04020102020204" pitchFamily="34" charset="0"/>
              </a:rPr>
              <a:t>All: </a:t>
            </a:r>
            <a:r>
              <a:rPr lang="en-AU" altLang="en-US" sz="4800" dirty="0">
                <a:latin typeface="Arial Black" panose="020B0A04020102020204" pitchFamily="34" charset="0"/>
              </a:rPr>
              <a:t>Lord hear our prayer.</a:t>
            </a:r>
            <a:br>
              <a:rPr lang="en-AU" altLang="en-US" sz="4800" dirty="0">
                <a:latin typeface="Arial Black" panose="020B0A04020102020204" pitchFamily="34" charset="0"/>
              </a:rPr>
            </a:br>
            <a:br>
              <a:rPr lang="en-AU" altLang="en-US" sz="4800" dirty="0">
                <a:latin typeface="Arial Black" panose="020B0A04020102020204" pitchFamily="34" charset="0"/>
              </a:rPr>
            </a:br>
            <a:br>
              <a:rPr lang="en-AU" altLang="en-US" sz="4800" dirty="0">
                <a:latin typeface="Arial Black" panose="020B0A04020102020204" pitchFamily="34" charset="0"/>
              </a:rPr>
            </a:br>
            <a:br>
              <a:rPr lang="en-AU" altLang="en-US" sz="4800" dirty="0">
                <a:latin typeface="Arial Black" panose="020B0A04020102020204" pitchFamily="34" charset="0"/>
              </a:rPr>
            </a:br>
            <a:endParaRPr lang="en-AU" altLang="en-US" sz="4800" dirty="0">
              <a:latin typeface="Arial Black" panose="020B0A04020102020204" pitchFamily="34" charset="0"/>
            </a:endParaRPr>
          </a:p>
        </p:txBody>
      </p:sp>
      <p:sp>
        <p:nvSpPr>
          <p:cNvPr id="11469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1400">
              <a:solidFill>
                <a:srgbClr val="000000"/>
              </a:solidFill>
            </a:endParaRPr>
          </a:p>
        </p:txBody>
      </p:sp>
    </p:spTree>
    <p:extLst>
      <p:ext uri="{BB962C8B-B14F-4D97-AF65-F5344CB8AC3E}">
        <p14:creationId xmlns:p14="http://schemas.microsoft.com/office/powerpoint/2010/main" val="357638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6705600"/>
          </a:xfrm>
        </p:spPr>
        <p:txBody>
          <a:bodyPr/>
          <a:lstStyle/>
          <a:p>
            <a:pPr algn="l"/>
            <a:r>
              <a:rPr lang="en-AU" b="1" u="sng" dirty="0">
                <a:latin typeface="Verdana" panose="020B0604030504040204" pitchFamily="34" charset="0"/>
                <a:ea typeface="Verdana" panose="020B0604030504040204" pitchFamily="34" charset="0"/>
              </a:rPr>
              <a:t>Leader:</a:t>
            </a:r>
            <a:r>
              <a:rPr lang="en-AU" b="1" dirty="0">
                <a:latin typeface="Verdana" panose="020B0604030504040204" pitchFamily="34" charset="0"/>
                <a:ea typeface="Verdana" panose="020B0604030504040204" pitchFamily="34" charset="0"/>
              </a:rPr>
              <a:t> </a:t>
            </a: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Mary always cared for anyone in need, and from her home in heaven now she keeps on praying for anyone who needs help.</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endParaRPr lang="en-AU" b="1" dirty="0">
              <a:latin typeface="Verdana" panose="020B0604030504040204" pitchFamily="34" charset="0"/>
              <a:ea typeface="Verdana" panose="020B0604030504040204" pitchFamily="34" charset="0"/>
            </a:endParaRPr>
          </a:p>
        </p:txBody>
      </p:sp>
      <p:sp>
        <p:nvSpPr>
          <p:cNvPr id="3" name="Footer Placeholder 2"/>
          <p:cNvSpPr>
            <a:spLocks noGrp="1"/>
          </p:cNvSpPr>
          <p:nvPr>
            <p:ph type="ftr" sz="quarter" idx="11"/>
          </p:nvPr>
        </p:nvSpPr>
        <p:spPr/>
        <p:txBody>
          <a:bodyPr/>
          <a:lstStyle/>
          <a:p>
            <a:pPr>
              <a:defRPr/>
            </a:pPr>
            <a:endParaRPr lang="en-AU">
              <a:solidFill>
                <a:srgbClr val="000000"/>
              </a:solidFill>
            </a:endParaRPr>
          </a:p>
        </p:txBody>
      </p:sp>
    </p:spTree>
    <p:extLst>
      <p:ext uri="{BB962C8B-B14F-4D97-AF65-F5344CB8AC3E}">
        <p14:creationId xmlns:p14="http://schemas.microsoft.com/office/powerpoint/2010/main" val="166039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 y="0"/>
            <a:ext cx="12091792" cy="6858000"/>
          </a:xfrm>
        </p:spPr>
        <p:txBody>
          <a:bodyPr/>
          <a:lstStyle/>
          <a:p>
            <a:r>
              <a:rPr lang="en-AU" b="1" dirty="0">
                <a:latin typeface="Verdana" panose="020B0604030504040204" pitchFamily="34" charset="0"/>
                <a:ea typeface="Verdana" panose="020B0604030504040204" pitchFamily="34" charset="0"/>
              </a:rPr>
              <a:t>Reflective Song:</a:t>
            </a:r>
          </a:p>
        </p:txBody>
      </p:sp>
      <p:sp>
        <p:nvSpPr>
          <p:cNvPr id="3" name="Footer Placeholder 2"/>
          <p:cNvSpPr>
            <a:spLocks noGrp="1"/>
          </p:cNvSpPr>
          <p:nvPr>
            <p:ph type="ftr" sz="quarter" idx="11"/>
          </p:nvPr>
        </p:nvSpPr>
        <p:spPr/>
        <p:txBody>
          <a:bodyPr/>
          <a:lstStyle/>
          <a:p>
            <a:pPr>
              <a:defRPr/>
            </a:pPr>
            <a:endParaRPr lang="en-AU">
              <a:solidFill>
                <a:srgbClr val="000000"/>
              </a:solidFill>
            </a:endParaRPr>
          </a:p>
        </p:txBody>
      </p:sp>
    </p:spTree>
    <p:extLst>
      <p:ext uri="{BB962C8B-B14F-4D97-AF65-F5344CB8AC3E}">
        <p14:creationId xmlns:p14="http://schemas.microsoft.com/office/powerpoint/2010/main" val="251847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a:xfrm>
            <a:off x="2855913" y="-171450"/>
            <a:ext cx="7993062" cy="5976938"/>
          </a:xfrm>
        </p:spPr>
        <p:txBody>
          <a:bodyPr/>
          <a:lstStyle/>
          <a:p>
            <a:pPr eaLnBrk="1" hangingPunct="1"/>
            <a:endParaRPr lang="en-US" altLang="en-US"/>
          </a:p>
        </p:txBody>
      </p:sp>
      <p:sp>
        <p:nvSpPr>
          <p:cNvPr id="194563"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Times New Roman" panose="02020603050405020304" pitchFamily="18" charset="0"/>
                <a:cs typeface="Times New Roman" panose="02020603050405020304" pitchFamily="18" charset="0"/>
              </a:defRPr>
            </a:lvl1pPr>
            <a:lvl2pPr marL="557213" indent="-214313">
              <a:defRPr sz="1800">
                <a:solidFill>
                  <a:schemeClr val="tx1"/>
                </a:solidFill>
                <a:latin typeface="Times New Roman" panose="02020603050405020304" pitchFamily="18" charset="0"/>
                <a:cs typeface="Times New Roman" panose="02020603050405020304" pitchFamily="18" charset="0"/>
              </a:defRPr>
            </a:lvl2pPr>
            <a:lvl3pPr marL="857250" indent="-171450">
              <a:defRPr sz="1800">
                <a:solidFill>
                  <a:schemeClr val="tx1"/>
                </a:solidFill>
                <a:latin typeface="Times New Roman" panose="02020603050405020304" pitchFamily="18" charset="0"/>
                <a:cs typeface="Times New Roman" panose="02020603050405020304" pitchFamily="18" charset="0"/>
              </a:defRPr>
            </a:lvl3pPr>
            <a:lvl4pPr marL="1200150" indent="-171450">
              <a:defRPr sz="1800">
                <a:solidFill>
                  <a:schemeClr val="tx1"/>
                </a:solidFill>
                <a:latin typeface="Times New Roman" panose="02020603050405020304" pitchFamily="18" charset="0"/>
                <a:cs typeface="Times New Roman" panose="02020603050405020304" pitchFamily="18" charset="0"/>
              </a:defRPr>
            </a:lvl4pPr>
            <a:lvl5pPr marL="1543050" indent="-171450">
              <a:defRPr sz="1800">
                <a:solidFill>
                  <a:schemeClr val="tx1"/>
                </a:solidFill>
                <a:latin typeface="Times New Roman" panose="02020603050405020304" pitchFamily="18" charset="0"/>
                <a:cs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cs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cs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cs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cs typeface="Times New Roman" panose="02020603050405020304" pitchFamily="18" charset="0"/>
              </a:defRPr>
            </a:lvl9pPr>
          </a:lstStyle>
          <a:p>
            <a:pPr>
              <a:defRPr/>
            </a:pPr>
            <a:endParaRPr lang="en-US" altLang="en-US" sz="1050">
              <a:solidFill>
                <a:srgbClr val="000000"/>
              </a:solidFill>
            </a:endParaRPr>
          </a:p>
        </p:txBody>
      </p:sp>
      <p:pic>
        <p:nvPicPr>
          <p:cNvPr id="1187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9525"/>
            <a:ext cx="536575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74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06405" cy="6751528"/>
          </a:xfrm>
        </p:spPr>
        <p:txBody>
          <a:bodyPr/>
          <a:lstStyle/>
          <a:p>
            <a:r>
              <a:rPr lang="en-AU" b="1" dirty="0">
                <a:latin typeface="Verdana" panose="020B0604030504040204" pitchFamily="34" charset="0"/>
                <a:ea typeface="Verdana" panose="020B0604030504040204" pitchFamily="34" charset="0"/>
              </a:rPr>
              <a:t>Mary </a:t>
            </a:r>
            <a:r>
              <a:rPr lang="en-AU" b="1" dirty="0" err="1">
                <a:latin typeface="Verdana" panose="020B0604030504040204" pitchFamily="34" charset="0"/>
                <a:ea typeface="Verdana" panose="020B0604030504040204" pitchFamily="34" charset="0"/>
              </a:rPr>
              <a:t>MacKillop</a:t>
            </a:r>
            <a:r>
              <a:rPr lang="en-AU" b="1" dirty="0">
                <a:latin typeface="Verdana" panose="020B0604030504040204" pitchFamily="34" charset="0"/>
                <a:ea typeface="Verdana" panose="020B0604030504040204" pitchFamily="34" charset="0"/>
              </a:rPr>
              <a:t> lived a long time ago, but we remember her still today because she was a friend to everyone who needed her. When Mary saw poor children who didn’t have any education, she taught them herself and started a school for them in an old stable.</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endParaRPr lang="en-AU" b="1" dirty="0">
              <a:latin typeface="Verdana" panose="020B0604030504040204" pitchFamily="34" charset="0"/>
              <a:ea typeface="Verdana" panose="020B0604030504040204" pitchFamily="34" charset="0"/>
            </a:endParaRPr>
          </a:p>
        </p:txBody>
      </p:sp>
      <p:sp>
        <p:nvSpPr>
          <p:cNvPr id="3" name="Footer Placeholder 2"/>
          <p:cNvSpPr>
            <a:spLocks noGrp="1"/>
          </p:cNvSpPr>
          <p:nvPr>
            <p:ph type="ftr" sz="quarter" idx="11"/>
          </p:nvPr>
        </p:nvSpPr>
        <p:spPr/>
        <p:txBody>
          <a:bodyPr/>
          <a:lstStyle/>
          <a:p>
            <a:pPr>
              <a:defRPr/>
            </a:pPr>
            <a:endParaRPr lang="en-AU">
              <a:solidFill>
                <a:srgbClr val="000000"/>
              </a:solidFill>
            </a:endParaRPr>
          </a:p>
        </p:txBody>
      </p:sp>
    </p:spTree>
    <p:extLst>
      <p:ext uri="{BB962C8B-B14F-4D97-AF65-F5344CB8AC3E}">
        <p14:creationId xmlns:p14="http://schemas.microsoft.com/office/powerpoint/2010/main" val="1800319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3" y="43841"/>
            <a:ext cx="12123107" cy="6732740"/>
          </a:xfrm>
        </p:spPr>
        <p:txBody>
          <a:bodyPr/>
          <a:lstStyle/>
          <a:p>
            <a:r>
              <a:rPr lang="en-AU" b="1" dirty="0">
                <a:latin typeface="Verdana" panose="020B0604030504040204" pitchFamily="34" charset="0"/>
                <a:ea typeface="Verdana" panose="020B0604030504040204" pitchFamily="34" charset="0"/>
              </a:rPr>
              <a:t>Many other young women joined with Mary </a:t>
            </a:r>
            <a:r>
              <a:rPr lang="en-AU" b="1" dirty="0" err="1">
                <a:latin typeface="Verdana" panose="020B0604030504040204" pitchFamily="34" charset="0"/>
                <a:ea typeface="Verdana" panose="020B0604030504040204" pitchFamily="34" charset="0"/>
              </a:rPr>
              <a:t>MacKillop</a:t>
            </a:r>
            <a:r>
              <a:rPr lang="en-AU" b="1" dirty="0">
                <a:latin typeface="Verdana" panose="020B0604030504040204" pitchFamily="34" charset="0"/>
                <a:ea typeface="Verdana" panose="020B0604030504040204" pitchFamily="34" charset="0"/>
              </a:rPr>
              <a:t> as Sisters of  St Joseph. Soon there were schools for poor children all over Australia. </a:t>
            </a: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However, Mary saw many other needs besides schools, and soon the Sisters were looking after orphan children and homeless girls. They also visited the sick, the lonely and elderly people.</a:t>
            </a:r>
          </a:p>
        </p:txBody>
      </p:sp>
      <p:sp>
        <p:nvSpPr>
          <p:cNvPr id="3" name="Footer Placeholder 2"/>
          <p:cNvSpPr>
            <a:spLocks noGrp="1"/>
          </p:cNvSpPr>
          <p:nvPr>
            <p:ph type="ftr" sz="quarter" idx="11"/>
          </p:nvPr>
        </p:nvSpPr>
        <p:spPr/>
        <p:txBody>
          <a:bodyPr/>
          <a:lstStyle/>
          <a:p>
            <a:pPr>
              <a:defRPr/>
            </a:pPr>
            <a:endParaRPr lang="en-AU">
              <a:solidFill>
                <a:srgbClr val="000000"/>
              </a:solidFill>
            </a:endParaRPr>
          </a:p>
        </p:txBody>
      </p:sp>
    </p:spTree>
    <p:extLst>
      <p:ext uri="{BB962C8B-B14F-4D97-AF65-F5344CB8AC3E}">
        <p14:creationId xmlns:p14="http://schemas.microsoft.com/office/powerpoint/2010/main" val="416710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250455" cy="6757792"/>
          </a:xfrm>
        </p:spPr>
        <p:txBody>
          <a:bodyPr/>
          <a:lstStyle/>
          <a:p>
            <a:r>
              <a:rPr lang="en-AU" b="1" dirty="0">
                <a:latin typeface="Verdana" panose="020B0604030504040204" pitchFamily="34" charset="0"/>
                <a:ea typeface="Verdana" panose="020B0604030504040204" pitchFamily="34" charset="0"/>
              </a:rPr>
              <a:t>Mary’s life was very hard. Her family was poor and so were the Sisters of St. Joseph. But Mary didn’t worry about the future. She always believed God would take care of her, and she worked hard at what she felt God wanted her to do. </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endParaRPr lang="en-AU" b="1" dirty="0">
              <a:latin typeface="Verdana" panose="020B0604030504040204" pitchFamily="34" charset="0"/>
              <a:ea typeface="Verdana" panose="020B0604030504040204" pitchFamily="34" charset="0"/>
            </a:endParaRPr>
          </a:p>
        </p:txBody>
      </p:sp>
      <p:sp>
        <p:nvSpPr>
          <p:cNvPr id="3" name="Footer Placeholder 2"/>
          <p:cNvSpPr>
            <a:spLocks noGrp="1"/>
          </p:cNvSpPr>
          <p:nvPr>
            <p:ph type="ftr" sz="quarter" idx="11"/>
          </p:nvPr>
        </p:nvSpPr>
        <p:spPr/>
        <p:txBody>
          <a:bodyPr/>
          <a:lstStyle/>
          <a:p>
            <a:pPr>
              <a:defRPr/>
            </a:pPr>
            <a:endParaRPr lang="en-AU">
              <a:solidFill>
                <a:srgbClr val="000000"/>
              </a:solidFill>
            </a:endParaRPr>
          </a:p>
        </p:txBody>
      </p:sp>
    </p:spTree>
    <p:extLst>
      <p:ext uri="{BB962C8B-B14F-4D97-AF65-F5344CB8AC3E}">
        <p14:creationId xmlns:p14="http://schemas.microsoft.com/office/powerpoint/2010/main" val="2083303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705600"/>
          </a:xfrm>
        </p:spPr>
        <p:txBody>
          <a:bodyPr/>
          <a:lstStyle/>
          <a:p>
            <a:r>
              <a:rPr lang="en-AU" b="1" dirty="0">
                <a:latin typeface="Verdana" panose="020B0604030504040204" pitchFamily="34" charset="0"/>
                <a:ea typeface="Verdana" panose="020B0604030504040204" pitchFamily="34" charset="0"/>
              </a:rPr>
              <a:t>During her lifetime, many people thought of Mary </a:t>
            </a:r>
            <a:r>
              <a:rPr lang="en-AU" b="1" dirty="0" err="1">
                <a:latin typeface="Verdana" panose="020B0604030504040204" pitchFamily="34" charset="0"/>
                <a:ea typeface="Verdana" panose="020B0604030504040204" pitchFamily="34" charset="0"/>
              </a:rPr>
              <a:t>MacKillop</a:t>
            </a:r>
            <a:r>
              <a:rPr lang="en-AU" b="1" dirty="0">
                <a:latin typeface="Verdana" panose="020B0604030504040204" pitchFamily="34" charset="0"/>
                <a:ea typeface="Verdana" panose="020B0604030504040204" pitchFamily="34" charset="0"/>
              </a:rPr>
              <a:t> as a friend because she loved them and cared for them. Even though she lived and died a long time ago there are many people now who think of Mary </a:t>
            </a:r>
            <a:r>
              <a:rPr lang="en-AU" b="1" dirty="0" err="1">
                <a:latin typeface="Verdana" panose="020B0604030504040204" pitchFamily="34" charset="0"/>
                <a:ea typeface="Verdana" panose="020B0604030504040204" pitchFamily="34" charset="0"/>
              </a:rPr>
              <a:t>MacKillop</a:t>
            </a:r>
            <a:r>
              <a:rPr lang="en-AU" b="1" dirty="0">
                <a:latin typeface="Verdana" panose="020B0604030504040204" pitchFamily="34" charset="0"/>
                <a:ea typeface="Verdana" panose="020B0604030504040204" pitchFamily="34" charset="0"/>
              </a:rPr>
              <a:t> as their friend, </a:t>
            </a: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and so can we.</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endParaRPr lang="en-AU" b="1" dirty="0">
              <a:latin typeface="Verdana" panose="020B0604030504040204" pitchFamily="34" charset="0"/>
              <a:ea typeface="Verdana" panose="020B0604030504040204" pitchFamily="34" charset="0"/>
            </a:endParaRPr>
          </a:p>
        </p:txBody>
      </p:sp>
      <p:sp>
        <p:nvSpPr>
          <p:cNvPr id="3" name="Footer Placeholder 2"/>
          <p:cNvSpPr>
            <a:spLocks noGrp="1"/>
          </p:cNvSpPr>
          <p:nvPr>
            <p:ph type="ftr" sz="quarter" idx="11"/>
          </p:nvPr>
        </p:nvSpPr>
        <p:spPr/>
        <p:txBody>
          <a:bodyPr/>
          <a:lstStyle/>
          <a:p>
            <a:pPr>
              <a:defRPr/>
            </a:pPr>
            <a:endParaRPr lang="en-AU">
              <a:solidFill>
                <a:srgbClr val="000000"/>
              </a:solidFill>
            </a:endParaRPr>
          </a:p>
        </p:txBody>
      </p:sp>
      <p:pic>
        <p:nvPicPr>
          <p:cNvPr id="4" name="Picture 3" descr="H:\Anmaree\My Pictures\Mary\Mary-McKillop+Kids.jpg"/>
          <p:cNvPicPr/>
          <p:nvPr/>
        </p:nvPicPr>
        <p:blipFill>
          <a:blip r:embed="rId2">
            <a:extLst>
              <a:ext uri="{28A0092B-C50C-407E-A947-70E740481C1C}">
                <a14:useLocalDpi xmlns:a14="http://schemas.microsoft.com/office/drawing/2010/main" val="0"/>
              </a:ext>
            </a:extLst>
          </a:blip>
          <a:srcRect/>
          <a:stretch>
            <a:fillRect/>
          </a:stretch>
        </p:blipFill>
        <p:spPr bwMode="auto">
          <a:xfrm>
            <a:off x="9890439" y="4737374"/>
            <a:ext cx="2210417" cy="2242159"/>
          </a:xfrm>
          <a:prstGeom prst="rect">
            <a:avLst/>
          </a:prstGeom>
          <a:noFill/>
          <a:ln>
            <a:noFill/>
          </a:ln>
        </p:spPr>
      </p:pic>
    </p:spTree>
    <p:extLst>
      <p:ext uri="{BB962C8B-B14F-4D97-AF65-F5344CB8AC3E}">
        <p14:creationId xmlns:p14="http://schemas.microsoft.com/office/powerpoint/2010/main" val="123576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98385" y="44450"/>
            <a:ext cx="12037671" cy="6769100"/>
          </a:xfrm>
        </p:spPr>
        <p:txBody>
          <a:bodyPr/>
          <a:lstStyle/>
          <a:p>
            <a:r>
              <a:rPr lang="en-AU" altLang="en-US" b="1" u="sng" dirty="0">
                <a:latin typeface="Arial Black" panose="020B0A04020102020204" pitchFamily="34" charset="0"/>
              </a:rPr>
              <a:t>Closing Prayer</a:t>
            </a:r>
            <a:br>
              <a:rPr lang="en-AU" altLang="en-US" b="1" u="sng" dirty="0">
                <a:latin typeface="Arial Black" panose="020B0A04020102020204" pitchFamily="34" charset="0"/>
              </a:rPr>
            </a:br>
            <a:r>
              <a:rPr lang="en-AU" altLang="en-US" sz="4800" b="1" dirty="0">
                <a:latin typeface="Arial Black" panose="020B0A04020102020204" pitchFamily="34" charset="0"/>
              </a:rPr>
              <a:t>On this celebration of Saint Mary  of the Cross, strengthen us to walk the way of the Cross. </a:t>
            </a:r>
            <a:br>
              <a:rPr lang="en-AU" altLang="en-US" sz="4800" b="1" dirty="0">
                <a:latin typeface="Arial Black" panose="020B0A04020102020204" pitchFamily="34" charset="0"/>
              </a:rPr>
            </a:br>
            <a:r>
              <a:rPr lang="en-AU" altLang="en-US" sz="4800" b="1" dirty="0">
                <a:latin typeface="Arial Black" panose="020B0A04020102020204" pitchFamily="34" charset="0"/>
              </a:rPr>
              <a:t>We ask this through Christ our Lord.</a:t>
            </a:r>
            <a:br>
              <a:rPr lang="en-AU" altLang="en-US" sz="4800" b="1" dirty="0">
                <a:latin typeface="Arial Black" panose="020B0A04020102020204" pitchFamily="34" charset="0"/>
              </a:rPr>
            </a:br>
            <a:br>
              <a:rPr lang="en-AU" altLang="en-US" sz="4800" b="1" dirty="0">
                <a:latin typeface="Arial Black" panose="020B0A04020102020204" pitchFamily="34" charset="0"/>
              </a:rPr>
            </a:br>
            <a:endParaRPr lang="en-AU" altLang="en-US" sz="4800" b="1" dirty="0">
              <a:latin typeface="Arial Black" panose="020B0A04020102020204" pitchFamily="34" charset="0"/>
            </a:endParaRPr>
          </a:p>
        </p:txBody>
      </p:sp>
      <p:sp>
        <p:nvSpPr>
          <p:cNvPr id="15053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140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965" y="4076937"/>
            <a:ext cx="4896091" cy="2781063"/>
          </a:xfrm>
          <a:prstGeom prst="rect">
            <a:avLst/>
          </a:prstGeom>
        </p:spPr>
      </p:pic>
    </p:spTree>
    <p:extLst>
      <p:ext uri="{BB962C8B-B14F-4D97-AF65-F5344CB8AC3E}">
        <p14:creationId xmlns:p14="http://schemas.microsoft.com/office/powerpoint/2010/main" val="131262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4" y="0"/>
            <a:ext cx="12432082" cy="6857999"/>
          </a:xfrm>
        </p:spPr>
        <p:txBody>
          <a:bodyPr>
            <a:normAutofit fontScale="90000"/>
          </a:bodyPr>
          <a:lstStyle/>
          <a:p>
            <a:pPr algn="ctr"/>
            <a:br>
              <a:rPr lang="en-AU" sz="6000" b="1" dirty="0">
                <a:latin typeface="Verdana" panose="020B0604030504040204" pitchFamily="34" charset="0"/>
                <a:ea typeface="Verdana" panose="020B0604030504040204" pitchFamily="34" charset="0"/>
              </a:rPr>
            </a:br>
            <a:r>
              <a:rPr lang="en-AU" sz="5300" b="1" dirty="0">
                <a:latin typeface="Verdana" panose="020B0604030504040204" pitchFamily="34" charset="0"/>
                <a:ea typeface="Verdana" panose="020B0604030504040204" pitchFamily="34" charset="0"/>
              </a:rPr>
              <a:t>On the 8</a:t>
            </a:r>
            <a:r>
              <a:rPr lang="en-AU" sz="5300" b="1" baseline="30000" dirty="0">
                <a:latin typeface="Verdana" panose="020B0604030504040204" pitchFamily="34" charset="0"/>
                <a:ea typeface="Verdana" panose="020B0604030504040204" pitchFamily="34" charset="0"/>
              </a:rPr>
              <a:t>th</a:t>
            </a:r>
            <a:r>
              <a:rPr lang="en-AU" sz="5300" b="1" dirty="0">
                <a:latin typeface="Verdana" panose="020B0604030504040204" pitchFamily="34" charset="0"/>
                <a:ea typeface="Verdana" panose="020B0604030504040204" pitchFamily="34" charset="0"/>
              </a:rPr>
              <a:t> August every year we celebrate and remember that Mary </a:t>
            </a:r>
            <a:r>
              <a:rPr lang="en-AU" sz="5300" b="1" dirty="0" err="1">
                <a:latin typeface="Verdana" panose="020B0604030504040204" pitchFamily="34" charset="0"/>
                <a:ea typeface="Verdana" panose="020B0604030504040204" pitchFamily="34" charset="0"/>
              </a:rPr>
              <a:t>MacKillop</a:t>
            </a:r>
            <a:r>
              <a:rPr lang="en-AU" sz="5300" b="1" dirty="0">
                <a:latin typeface="Verdana" panose="020B0604030504040204" pitchFamily="34" charset="0"/>
                <a:ea typeface="Verdana" panose="020B0604030504040204" pitchFamily="34" charset="0"/>
              </a:rPr>
              <a:t> loved God. She was a caring person who always helped others.</a:t>
            </a:r>
            <a:br>
              <a:rPr lang="en-AU" sz="5300" b="1" dirty="0">
                <a:latin typeface="Verdana" panose="020B0604030504040204" pitchFamily="34" charset="0"/>
                <a:ea typeface="Verdana" panose="020B0604030504040204" pitchFamily="34" charset="0"/>
              </a:rPr>
            </a:br>
            <a:br>
              <a:rPr lang="en-AU" sz="5300" b="1" dirty="0">
                <a:latin typeface="Verdana" panose="020B0604030504040204" pitchFamily="34" charset="0"/>
                <a:ea typeface="Verdana" panose="020B0604030504040204" pitchFamily="34" charset="0"/>
              </a:rPr>
            </a:br>
            <a:br>
              <a:rPr lang="en-AU" sz="4800" dirty="0">
                <a:latin typeface="Verdana" panose="020B0604030504040204" pitchFamily="34" charset="0"/>
                <a:ea typeface="Verdana" panose="020B0604030504040204" pitchFamily="34" charset="0"/>
              </a:rPr>
            </a:br>
            <a:br>
              <a:rPr lang="en-AU" sz="4800" dirty="0">
                <a:latin typeface="Verdana" panose="020B0604030504040204" pitchFamily="34" charset="0"/>
                <a:ea typeface="Verdana" panose="020B0604030504040204" pitchFamily="34" charset="0"/>
              </a:rPr>
            </a:br>
            <a:br>
              <a:rPr lang="en-AU" sz="4800" dirty="0">
                <a:latin typeface="Verdana" panose="020B0604030504040204" pitchFamily="34" charset="0"/>
                <a:ea typeface="Verdana" panose="020B0604030504040204" pitchFamily="34" charset="0"/>
              </a:rPr>
            </a:br>
            <a:endParaRPr lang="en-AU" sz="4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29201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73" y="365125"/>
            <a:ext cx="11295927" cy="6452364"/>
          </a:xfrm>
        </p:spPr>
        <p:txBody>
          <a:bodyPr/>
          <a:lstStyle/>
          <a:p>
            <a:pPr algn="ctr"/>
            <a:r>
              <a:rPr lang="en-AU" dirty="0">
                <a:latin typeface="Arial Black" panose="020B0A04020102020204" pitchFamily="34" charset="0"/>
              </a:rPr>
              <a:t>Closing Song </a:t>
            </a:r>
          </a:p>
        </p:txBody>
      </p:sp>
    </p:spTree>
    <p:extLst>
      <p:ext uri="{BB962C8B-B14F-4D97-AF65-F5344CB8AC3E}">
        <p14:creationId xmlns:p14="http://schemas.microsoft.com/office/powerpoint/2010/main" val="1513548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p:cNvSpPr>
            <a:spLocks noGrp="1"/>
          </p:cNvSpPr>
          <p:nvPr>
            <p:ph type="title"/>
          </p:nvPr>
        </p:nvSpPr>
        <p:spPr>
          <a:xfrm>
            <a:off x="2855913" y="-171450"/>
            <a:ext cx="7993062" cy="5976938"/>
          </a:xfrm>
        </p:spPr>
        <p:txBody>
          <a:bodyPr/>
          <a:lstStyle/>
          <a:p>
            <a:pPr eaLnBrk="1" hangingPunct="1"/>
            <a:endParaRPr lang="en-US" altLang="en-US"/>
          </a:p>
        </p:txBody>
      </p:sp>
      <p:sp>
        <p:nvSpPr>
          <p:cNvPr id="194563"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Times New Roman" panose="02020603050405020304" pitchFamily="18" charset="0"/>
                <a:cs typeface="Times New Roman" panose="02020603050405020304" pitchFamily="18" charset="0"/>
              </a:defRPr>
            </a:lvl1pPr>
            <a:lvl2pPr marL="557213" indent="-214313">
              <a:defRPr sz="1800">
                <a:solidFill>
                  <a:schemeClr val="tx1"/>
                </a:solidFill>
                <a:latin typeface="Times New Roman" panose="02020603050405020304" pitchFamily="18" charset="0"/>
                <a:cs typeface="Times New Roman" panose="02020603050405020304" pitchFamily="18" charset="0"/>
              </a:defRPr>
            </a:lvl2pPr>
            <a:lvl3pPr marL="857250" indent="-171450">
              <a:defRPr sz="1800">
                <a:solidFill>
                  <a:schemeClr val="tx1"/>
                </a:solidFill>
                <a:latin typeface="Times New Roman" panose="02020603050405020304" pitchFamily="18" charset="0"/>
                <a:cs typeface="Times New Roman" panose="02020603050405020304" pitchFamily="18" charset="0"/>
              </a:defRPr>
            </a:lvl3pPr>
            <a:lvl4pPr marL="1200150" indent="-171450">
              <a:defRPr sz="1800">
                <a:solidFill>
                  <a:schemeClr val="tx1"/>
                </a:solidFill>
                <a:latin typeface="Times New Roman" panose="02020603050405020304" pitchFamily="18" charset="0"/>
                <a:cs typeface="Times New Roman" panose="02020603050405020304" pitchFamily="18" charset="0"/>
              </a:defRPr>
            </a:lvl4pPr>
            <a:lvl5pPr marL="1543050" indent="-171450">
              <a:defRPr sz="1800">
                <a:solidFill>
                  <a:schemeClr val="tx1"/>
                </a:solidFill>
                <a:latin typeface="Times New Roman" panose="02020603050405020304" pitchFamily="18" charset="0"/>
                <a:cs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cs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cs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cs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cs typeface="Times New Roman" panose="02020603050405020304" pitchFamily="18" charset="0"/>
              </a:defRPr>
            </a:lvl9pPr>
          </a:lstStyle>
          <a:p>
            <a:pPr>
              <a:defRPr/>
            </a:pPr>
            <a:endParaRPr lang="en-US" altLang="en-US" sz="1050">
              <a:solidFill>
                <a:srgbClr val="000000"/>
              </a:solidFill>
            </a:endParaRPr>
          </a:p>
        </p:txBody>
      </p:sp>
      <p:pic>
        <p:nvPicPr>
          <p:cNvPr id="1095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9525"/>
            <a:ext cx="536575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4863" y="-171450"/>
            <a:ext cx="5668962" cy="712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6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66817"/>
            <a:ext cx="12135633" cy="6807972"/>
          </a:xfrm>
        </p:spPr>
        <p:txBody>
          <a:bodyPr>
            <a:normAutofit fontScale="90000"/>
          </a:bodyPr>
          <a:lstStyle/>
          <a:p>
            <a:pPr algn="ctr"/>
            <a:r>
              <a:rPr lang="en-AU" sz="3600" b="1" u="sng" dirty="0">
                <a:latin typeface="Verdana" panose="020B0604030504040204" pitchFamily="34" charset="0"/>
                <a:ea typeface="Verdana" panose="020B0604030504040204" pitchFamily="34" charset="0"/>
              </a:rPr>
              <a:t>Liturgy of the Word</a:t>
            </a:r>
            <a:br>
              <a:rPr lang="en-AU" sz="3600" b="1" u="sng" dirty="0">
                <a:latin typeface="Verdana" panose="020B0604030504040204" pitchFamily="34" charset="0"/>
                <a:ea typeface="Verdana" panose="020B0604030504040204" pitchFamily="34" charset="0"/>
              </a:rPr>
            </a:br>
            <a:r>
              <a:rPr lang="en-AU" sz="3600" b="1" u="sng" dirty="0">
                <a:latin typeface="Verdana" panose="020B0604030504040204" pitchFamily="34" charset="0"/>
                <a:ea typeface="Verdana" panose="020B0604030504040204" pitchFamily="34" charset="0"/>
              </a:rPr>
              <a:t>First Reading:</a:t>
            </a:r>
            <a:br>
              <a:rPr lang="en-AU" sz="3600" b="1" u="sng" dirty="0">
                <a:latin typeface="Verdana" panose="020B0604030504040204" pitchFamily="34" charset="0"/>
                <a:ea typeface="Verdana" panose="020B0604030504040204" pitchFamily="34" charset="0"/>
              </a:rPr>
            </a:br>
            <a:r>
              <a:rPr lang="en-AU" sz="3600" b="1" u="sng" dirty="0">
                <a:latin typeface="Verdana" panose="020B0604030504040204" pitchFamily="34" charset="0"/>
                <a:ea typeface="Verdana" panose="020B0604030504040204" pitchFamily="34" charset="0"/>
              </a:rPr>
              <a:t>From St Paul’s letter to the Corinthians 3:12-17</a:t>
            </a:r>
            <a:br>
              <a:rPr lang="en-AU" sz="3600" b="1" u="sng" dirty="0">
                <a:latin typeface="Verdana" panose="020B0604030504040204" pitchFamily="34" charset="0"/>
                <a:ea typeface="Verdana" panose="020B0604030504040204" pitchFamily="34" charset="0"/>
              </a:rPr>
            </a:br>
            <a:br>
              <a:rPr lang="en-AU" sz="3600" b="1" u="sng" dirty="0">
                <a:latin typeface="Verdana" panose="020B0604030504040204" pitchFamily="34" charset="0"/>
                <a:ea typeface="Verdana" panose="020B0604030504040204" pitchFamily="34" charset="0"/>
              </a:rPr>
            </a:br>
            <a:r>
              <a:rPr lang="en-AU" sz="4800" b="1" dirty="0">
                <a:latin typeface="Verdana" panose="020B0604030504040204" pitchFamily="34" charset="0"/>
                <a:ea typeface="Verdana" panose="020B0604030504040204" pitchFamily="34" charset="0"/>
              </a:rPr>
              <a:t>Bear with one another; forgive one another if one of you has a complaint against another. The Lord has forgiven you; now you must do the same.</a:t>
            </a:r>
            <a:br>
              <a:rPr lang="en-AU" sz="4800" b="1" dirty="0">
                <a:latin typeface="Verdana" panose="020B0604030504040204" pitchFamily="34" charset="0"/>
                <a:ea typeface="Verdana" panose="020B0604030504040204" pitchFamily="34" charset="0"/>
              </a:rPr>
            </a:br>
            <a:r>
              <a:rPr lang="en-AU" sz="4800" b="1" dirty="0">
                <a:latin typeface="Verdana" panose="020B0604030504040204" pitchFamily="34" charset="0"/>
                <a:ea typeface="Verdana" panose="020B0604030504040204" pitchFamily="34" charset="0"/>
              </a:rPr>
              <a:t>Let the Word of Christ, in all its richness, find a home with you.</a:t>
            </a:r>
            <a:br>
              <a:rPr lang="en-AU" sz="4800" b="1" dirty="0">
                <a:latin typeface="Verdana" panose="020B0604030504040204" pitchFamily="34" charset="0"/>
                <a:ea typeface="Verdana" panose="020B0604030504040204" pitchFamily="34" charset="0"/>
              </a:rPr>
            </a:br>
            <a:r>
              <a:rPr lang="en-AU" sz="4800" b="1" dirty="0">
                <a:latin typeface="Verdana" panose="020B0604030504040204" pitchFamily="34" charset="0"/>
                <a:ea typeface="Verdana" panose="020B0604030504040204" pitchFamily="34" charset="0"/>
              </a:rPr>
              <a:t>The Word of the Lord.</a:t>
            </a:r>
            <a:br>
              <a:rPr lang="en-AU" sz="4800" b="1" dirty="0">
                <a:latin typeface="Verdana" panose="020B0604030504040204" pitchFamily="34" charset="0"/>
                <a:ea typeface="Verdana" panose="020B0604030504040204" pitchFamily="34" charset="0"/>
              </a:rPr>
            </a:br>
            <a:r>
              <a:rPr lang="en-AU" sz="4800" b="1" dirty="0">
                <a:latin typeface="Verdana" panose="020B0604030504040204" pitchFamily="34" charset="0"/>
                <a:ea typeface="Verdana" panose="020B0604030504040204" pitchFamily="34" charset="0"/>
              </a:rPr>
              <a:t>All: Thanks be to God.</a:t>
            </a:r>
            <a:br>
              <a:rPr lang="en-AU" sz="4800" b="1" dirty="0">
                <a:latin typeface="Verdana" panose="020B0604030504040204" pitchFamily="34" charset="0"/>
                <a:ea typeface="Verdana" panose="020B0604030504040204" pitchFamily="34" charset="0"/>
              </a:rPr>
            </a:br>
            <a:endParaRPr lang="en-AU" sz="4800" b="1" dirty="0">
              <a:latin typeface="Verdana" panose="020B0604030504040204" pitchFamily="34" charset="0"/>
              <a:ea typeface="Verdana" panose="020B0604030504040204" pitchFamily="34" charset="0"/>
            </a:endParaRPr>
          </a:p>
        </p:txBody>
      </p:sp>
      <p:sp>
        <p:nvSpPr>
          <p:cNvPr id="4" name="Footer Placeholder 3"/>
          <p:cNvSpPr>
            <a:spLocks noGrp="1"/>
          </p:cNvSpPr>
          <p:nvPr>
            <p:ph type="ftr" sz="quarter" idx="11"/>
          </p:nvPr>
        </p:nvSpPr>
        <p:spPr/>
        <p:txBody>
          <a:bodyPr/>
          <a:lstStyle/>
          <a:p>
            <a:pPr>
              <a:defRPr/>
            </a:pPr>
            <a:endParaRPr lang="en-AU">
              <a:solidFill>
                <a:srgbClr val="000000"/>
              </a:solidFill>
            </a:endParaRPr>
          </a:p>
        </p:txBody>
      </p:sp>
    </p:spTree>
    <p:extLst>
      <p:ext uri="{BB962C8B-B14F-4D97-AF65-F5344CB8AC3E}">
        <p14:creationId xmlns:p14="http://schemas.microsoft.com/office/powerpoint/2010/main" val="187924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691301"/>
            <a:ext cx="12105503" cy="6814751"/>
          </a:xfrm>
        </p:spPr>
        <p:txBody>
          <a:bodyPr>
            <a:normAutofit fontScale="90000"/>
          </a:bodyPr>
          <a:lstStyle/>
          <a:p>
            <a:r>
              <a:rPr lang="en-AU" b="1" u="sng" dirty="0">
                <a:latin typeface="Verdana" panose="020B0604030504040204" pitchFamily="34" charset="0"/>
                <a:ea typeface="Verdana" panose="020B0604030504040204" pitchFamily="34" charset="0"/>
              </a:rPr>
              <a:t>Response:</a:t>
            </a:r>
            <a:r>
              <a:rPr lang="en-AU" b="1" dirty="0">
                <a:latin typeface="Verdana" panose="020B0604030504040204" pitchFamily="34" charset="0"/>
                <a:ea typeface="Verdana" panose="020B0604030504040204" pitchFamily="34" charset="0"/>
              </a:rPr>
              <a:t> We will try to be more like Mary.</a:t>
            </a:r>
            <a:br>
              <a:rPr lang="en-AU" b="1" dirty="0">
                <a:latin typeface="Verdana" panose="020B0604030504040204" pitchFamily="34" charset="0"/>
                <a:ea typeface="Verdana" panose="020B0604030504040204" pitchFamily="34" charset="0"/>
              </a:rPr>
            </a:br>
            <a:r>
              <a:rPr lang="en-AU" b="1" u="sng" dirty="0">
                <a:latin typeface="Verdana" panose="020B0604030504040204" pitchFamily="34" charset="0"/>
                <a:ea typeface="Verdana" panose="020B0604030504040204" pitchFamily="34" charset="0"/>
              </a:rPr>
              <a:t>All: </a:t>
            </a:r>
            <a:r>
              <a:rPr lang="en-AU" b="1" dirty="0">
                <a:latin typeface="Verdana" panose="020B0604030504040204" pitchFamily="34" charset="0"/>
                <a:ea typeface="Verdana" panose="020B0604030504040204" pitchFamily="34" charset="0"/>
              </a:rPr>
              <a:t>We will try to be more like Mary.</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r>
              <a:rPr lang="en-AU" b="1" u="sng" dirty="0">
                <a:latin typeface="Verdana" panose="020B0604030504040204" pitchFamily="34" charset="0"/>
                <a:ea typeface="Verdana" panose="020B0604030504040204" pitchFamily="34" charset="0"/>
              </a:rPr>
              <a:t>Reader: </a:t>
            </a:r>
            <a:r>
              <a:rPr lang="en-AU" b="1" dirty="0">
                <a:latin typeface="Verdana" panose="020B0604030504040204" pitchFamily="34" charset="0"/>
                <a:ea typeface="Verdana" panose="020B0604030504040204" pitchFamily="34" charset="0"/>
              </a:rPr>
              <a:t>Mary </a:t>
            </a:r>
            <a:r>
              <a:rPr lang="en-AU" b="1" dirty="0" err="1">
                <a:latin typeface="Verdana" panose="020B0604030504040204" pitchFamily="34" charset="0"/>
                <a:ea typeface="Verdana" panose="020B0604030504040204" pitchFamily="34" charset="0"/>
              </a:rPr>
              <a:t>MacKillop</a:t>
            </a:r>
            <a:r>
              <a:rPr lang="en-AU" b="1" dirty="0">
                <a:latin typeface="Verdana" panose="020B0604030504040204" pitchFamily="34" charset="0"/>
                <a:ea typeface="Verdana" panose="020B0604030504040204" pitchFamily="34" charset="0"/>
              </a:rPr>
              <a:t> said: bear with and help one another.</a:t>
            </a:r>
            <a:br>
              <a:rPr lang="en-AU" b="1" dirty="0">
                <a:latin typeface="Verdana" panose="020B0604030504040204" pitchFamily="34" charset="0"/>
                <a:ea typeface="Verdana" panose="020B0604030504040204" pitchFamily="34" charset="0"/>
              </a:rPr>
            </a:br>
            <a:r>
              <a:rPr lang="en-AU" b="1" u="sng" dirty="0">
                <a:latin typeface="Verdana" panose="020B0604030504040204" pitchFamily="34" charset="0"/>
                <a:ea typeface="Verdana" panose="020B0604030504040204" pitchFamily="34" charset="0"/>
              </a:rPr>
              <a:t>All: </a:t>
            </a:r>
            <a:r>
              <a:rPr lang="en-AU" b="1" dirty="0">
                <a:latin typeface="Verdana" panose="020B0604030504040204" pitchFamily="34" charset="0"/>
                <a:ea typeface="Verdana" panose="020B0604030504040204" pitchFamily="34" charset="0"/>
              </a:rPr>
              <a:t>We will try and be more like Mary.</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r>
              <a:rPr lang="en-AU" b="1" u="sng" dirty="0">
                <a:latin typeface="Verdana" panose="020B0604030504040204" pitchFamily="34" charset="0"/>
                <a:ea typeface="Verdana" panose="020B0604030504040204" pitchFamily="34" charset="0"/>
              </a:rPr>
              <a:t>Reader:</a:t>
            </a:r>
            <a:r>
              <a:rPr lang="en-AU" b="1" dirty="0">
                <a:latin typeface="Verdana" panose="020B0604030504040204" pitchFamily="34" charset="0"/>
                <a:ea typeface="Verdana" panose="020B0604030504040204" pitchFamily="34" charset="0"/>
              </a:rPr>
              <a:t> Mary </a:t>
            </a:r>
            <a:r>
              <a:rPr lang="en-AU" b="1" dirty="0" err="1">
                <a:latin typeface="Verdana" panose="020B0604030504040204" pitchFamily="34" charset="0"/>
                <a:ea typeface="Verdana" panose="020B0604030504040204" pitchFamily="34" charset="0"/>
              </a:rPr>
              <a:t>MacKillop</a:t>
            </a:r>
            <a:r>
              <a:rPr lang="en-AU" b="1" dirty="0">
                <a:latin typeface="Verdana" panose="020B0604030504040204" pitchFamily="34" charset="0"/>
                <a:ea typeface="Verdana" panose="020B0604030504040204" pitchFamily="34" charset="0"/>
              </a:rPr>
              <a:t> wrote: Forgiveness is love. </a:t>
            </a:r>
            <a:br>
              <a:rPr lang="en-AU" b="1" dirty="0">
                <a:latin typeface="Verdana" panose="020B0604030504040204" pitchFamily="34" charset="0"/>
                <a:ea typeface="Verdana" panose="020B0604030504040204" pitchFamily="34" charset="0"/>
              </a:rPr>
            </a:br>
            <a:r>
              <a:rPr lang="en-AU" b="1" u="sng" dirty="0">
                <a:latin typeface="Verdana" panose="020B0604030504040204" pitchFamily="34" charset="0"/>
                <a:ea typeface="Verdana" panose="020B0604030504040204" pitchFamily="34" charset="0"/>
              </a:rPr>
              <a:t>All: </a:t>
            </a:r>
            <a:r>
              <a:rPr lang="en-AU" b="1" dirty="0">
                <a:latin typeface="Verdana" panose="020B0604030504040204" pitchFamily="34" charset="0"/>
                <a:ea typeface="Verdana" panose="020B0604030504040204" pitchFamily="34" charset="0"/>
              </a:rPr>
              <a:t>We will try and be more like Mary.</a:t>
            </a: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3334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72" y="69449"/>
            <a:ext cx="11956648" cy="6684380"/>
          </a:xfrm>
        </p:spPr>
        <p:txBody>
          <a:bodyPr/>
          <a:lstStyle/>
          <a:p>
            <a:pPr algn="ctr"/>
            <a:r>
              <a:rPr lang="en-AU" b="1" u="sng" dirty="0">
                <a:latin typeface="Verdana" panose="020B0604030504040204" pitchFamily="34" charset="0"/>
                <a:ea typeface="Verdana" panose="020B0604030504040204" pitchFamily="34" charset="0"/>
              </a:rPr>
              <a:t>Gospel Acclamation:</a:t>
            </a:r>
            <a:br>
              <a:rPr lang="en-AU" b="1" u="sng" dirty="0">
                <a:latin typeface="Verdana" panose="020B0604030504040204" pitchFamily="34" charset="0"/>
                <a:ea typeface="Verdana" panose="020B0604030504040204" pitchFamily="34" charset="0"/>
              </a:rPr>
            </a:b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Alleluia, Alleluia! </a:t>
            </a: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How truly wonderful are God’s ways.</a:t>
            </a:r>
            <a:br>
              <a:rPr lang="en-AU" b="1" dirty="0">
                <a:latin typeface="Verdana" panose="020B0604030504040204" pitchFamily="34" charset="0"/>
                <a:ea typeface="Verdana" panose="020B0604030504040204" pitchFamily="34" charset="0"/>
              </a:rPr>
            </a:br>
            <a:r>
              <a:rPr lang="en-AU" b="1" dirty="0">
                <a:latin typeface="Verdana" panose="020B0604030504040204" pitchFamily="34" charset="0"/>
                <a:ea typeface="Verdana" panose="020B0604030504040204" pitchFamily="34" charset="0"/>
              </a:rPr>
              <a:t>Alleluia!</a:t>
            </a:r>
          </a:p>
        </p:txBody>
      </p:sp>
    </p:spTree>
    <p:extLst>
      <p:ext uri="{BB962C8B-B14F-4D97-AF65-F5344CB8AC3E}">
        <p14:creationId xmlns:p14="http://schemas.microsoft.com/office/powerpoint/2010/main" val="360118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3"/>
          <p:cNvSpPr txBox="1">
            <a:spLocks noChangeArrowheads="1"/>
          </p:cNvSpPr>
          <p:nvPr/>
        </p:nvSpPr>
        <p:spPr bwMode="auto">
          <a:xfrm>
            <a:off x="0" y="216182"/>
            <a:ext cx="12269165" cy="378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buFontTx/>
              <a:buNone/>
              <a:defRPr/>
            </a:pPr>
            <a:r>
              <a:rPr lang="en-AU" altLang="en-US" sz="4400" b="1" dirty="0">
                <a:solidFill>
                  <a:srgbClr val="2D2DB9"/>
                </a:solidFill>
                <a:latin typeface="Arial Black" panose="020B0A04020102020204" pitchFamily="34" charset="0"/>
              </a:rPr>
              <a:t>The Lord be with you.</a:t>
            </a:r>
          </a:p>
          <a:p>
            <a:pPr fontAlgn="base">
              <a:spcBef>
                <a:spcPct val="0"/>
              </a:spcBef>
              <a:spcAft>
                <a:spcPct val="0"/>
              </a:spcAft>
              <a:buFontTx/>
              <a:buNone/>
              <a:defRPr/>
            </a:pPr>
            <a:r>
              <a:rPr lang="en-AU" altLang="en-US" sz="4400" b="1" u="sng" dirty="0">
                <a:solidFill>
                  <a:srgbClr val="000000"/>
                </a:solidFill>
                <a:latin typeface="Arial Black" panose="020B0A04020102020204" pitchFamily="34" charset="0"/>
                <a:cs typeface="Arial" panose="020B0604020202020204" pitchFamily="34" charset="0"/>
              </a:rPr>
              <a:t>All:</a:t>
            </a:r>
            <a:r>
              <a:rPr lang="en-AU" altLang="en-US" sz="4400" b="1" dirty="0">
                <a:solidFill>
                  <a:srgbClr val="000000"/>
                </a:solidFill>
                <a:latin typeface="Arial Black" panose="020B0A04020102020204" pitchFamily="34" charset="0"/>
                <a:cs typeface="Arial" panose="020B0604020202020204" pitchFamily="34" charset="0"/>
              </a:rPr>
              <a:t>  </a:t>
            </a:r>
            <a:r>
              <a:rPr lang="en-AU" altLang="en-US" sz="5400" b="1" dirty="0">
                <a:solidFill>
                  <a:srgbClr val="000000"/>
                </a:solidFill>
                <a:latin typeface="Arial Black" panose="020B0A04020102020204" pitchFamily="34" charset="0"/>
                <a:cs typeface="Arial" panose="020B0604020202020204" pitchFamily="34" charset="0"/>
              </a:rPr>
              <a:t>And with your spirit.</a:t>
            </a:r>
          </a:p>
          <a:p>
            <a:pPr fontAlgn="base">
              <a:spcBef>
                <a:spcPct val="0"/>
              </a:spcBef>
              <a:spcAft>
                <a:spcPct val="0"/>
              </a:spcAft>
              <a:buFontTx/>
              <a:buNone/>
              <a:defRPr/>
            </a:pPr>
            <a:r>
              <a:rPr lang="en-AU" altLang="en-US" sz="4400" b="1" dirty="0">
                <a:solidFill>
                  <a:srgbClr val="2D2DB9"/>
                </a:solidFill>
                <a:latin typeface="Arial Black" panose="020B0A04020102020204" pitchFamily="34" charset="0"/>
              </a:rPr>
              <a:t>A reading from the holy Gospel according to Matthew </a:t>
            </a:r>
          </a:p>
          <a:p>
            <a:pPr fontAlgn="base">
              <a:spcBef>
                <a:spcPct val="0"/>
              </a:spcBef>
              <a:spcAft>
                <a:spcPct val="0"/>
              </a:spcAft>
              <a:buFontTx/>
              <a:buNone/>
              <a:defRPr/>
            </a:pPr>
            <a:r>
              <a:rPr lang="en-AU" altLang="en-US" sz="4400" b="1" u="sng" dirty="0">
                <a:solidFill>
                  <a:srgbClr val="000000"/>
                </a:solidFill>
                <a:latin typeface="Arial Black" panose="020B0A04020102020204" pitchFamily="34" charset="0"/>
                <a:cs typeface="Arial" panose="020B0604020202020204" pitchFamily="34" charset="0"/>
              </a:rPr>
              <a:t>All: </a:t>
            </a:r>
            <a:r>
              <a:rPr lang="en-AU" altLang="en-US" sz="4400" b="1" dirty="0">
                <a:solidFill>
                  <a:srgbClr val="000000"/>
                </a:solidFill>
                <a:latin typeface="Arial Black" panose="020B0A04020102020204" pitchFamily="34" charset="0"/>
                <a:cs typeface="Arial" panose="020B0604020202020204" pitchFamily="34" charset="0"/>
              </a:rPr>
              <a:t>   </a:t>
            </a:r>
            <a:r>
              <a:rPr lang="en-AU" altLang="en-US" sz="5400" b="1" dirty="0">
                <a:solidFill>
                  <a:srgbClr val="000000"/>
                </a:solidFill>
                <a:latin typeface="Arial Black" panose="020B0A04020102020204" pitchFamily="34" charset="0"/>
                <a:cs typeface="Arial" panose="020B0604020202020204" pitchFamily="34" charset="0"/>
              </a:rPr>
              <a:t>Glory to you,  O Lord.</a:t>
            </a:r>
          </a:p>
        </p:txBody>
      </p:sp>
      <p:sp>
        <p:nvSpPr>
          <p:cNvPr id="9830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1363" indent="-284163">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1413" indent="-227013">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598613" indent="-227013">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4225" indent="-227013">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1425" indent="-227013"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68625" indent="-227013"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5825" indent="-227013"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3025" indent="-227013"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1400">
              <a:solidFill>
                <a:srgbClr val="000000"/>
              </a:solidFill>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4879" y="3818480"/>
            <a:ext cx="4194286" cy="310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29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524000" y="44450"/>
            <a:ext cx="9144000" cy="6769100"/>
          </a:xfrm>
        </p:spPr>
        <p:txBody>
          <a:bodyPr/>
          <a:lstStyle/>
          <a:p>
            <a:r>
              <a:rPr lang="en-AU" altLang="en-US" sz="4800" dirty="0">
                <a:latin typeface="Arial Black" panose="020B0A04020102020204" pitchFamily="34" charset="0"/>
              </a:rPr>
              <a:t>I am telling you not to worry about your life and what you are to eat, nor about your body and how you are to clothe it. Surely life means more than food, and the body more than clothing! Look at the birds in the sky. </a:t>
            </a:r>
          </a:p>
        </p:txBody>
      </p:sp>
      <p:sp>
        <p:nvSpPr>
          <p:cNvPr id="1003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1400">
              <a:solidFill>
                <a:srgbClr val="000000"/>
              </a:solidFill>
            </a:endParaRPr>
          </a:p>
        </p:txBody>
      </p:sp>
    </p:spTree>
    <p:extLst>
      <p:ext uri="{BB962C8B-B14F-4D97-AF65-F5344CB8AC3E}">
        <p14:creationId xmlns:p14="http://schemas.microsoft.com/office/powerpoint/2010/main" val="199138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524000" y="1"/>
            <a:ext cx="9144000" cy="6742113"/>
          </a:xfrm>
        </p:spPr>
        <p:txBody>
          <a:bodyPr/>
          <a:lstStyle/>
          <a:p>
            <a:r>
              <a:rPr lang="en-AU" altLang="en-US" sz="4800">
                <a:latin typeface="Arial Black" panose="020B0A04020102020204" pitchFamily="34" charset="0"/>
              </a:rPr>
              <a:t>They do not sow or reap or gather into barns; yet your heavenly Father feeds them. Are you not worth much more than they are? Can any of you, for all your worrying, add one single cubit to the span of your life?</a:t>
            </a:r>
          </a:p>
        </p:txBody>
      </p:sp>
      <p:sp>
        <p:nvSpPr>
          <p:cNvPr id="1013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1400">
              <a:solidFill>
                <a:srgbClr val="000000"/>
              </a:solidFill>
            </a:endParaRPr>
          </a:p>
        </p:txBody>
      </p:sp>
    </p:spTree>
    <p:extLst>
      <p:ext uri="{BB962C8B-B14F-4D97-AF65-F5344CB8AC3E}">
        <p14:creationId xmlns:p14="http://schemas.microsoft.com/office/powerpoint/2010/main" val="2005504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93890E22339E41AA9B1D176ADD9DBF" ma:contentTypeVersion="13" ma:contentTypeDescription="Create a new document." ma:contentTypeScope="" ma:versionID="c2c868a946bc497b4da54d2ab3477c24">
  <xsd:schema xmlns:xsd="http://www.w3.org/2001/XMLSchema" xmlns:xs="http://www.w3.org/2001/XMLSchema" xmlns:p="http://schemas.microsoft.com/office/2006/metadata/properties" xmlns:ns2="e39731e8-3efb-4923-93c5-7d080aa2e2e2" xmlns:ns3="ea01e52c-e914-4fb7-8085-6bbb372aaf95" targetNamespace="http://schemas.microsoft.com/office/2006/metadata/properties" ma:root="true" ma:fieldsID="a60eecc2039e739c8a1c32cd7af0fa41" ns2:_="" ns3:_="">
    <xsd:import namespace="e39731e8-3efb-4923-93c5-7d080aa2e2e2"/>
    <xsd:import namespace="ea01e52c-e914-4fb7-8085-6bbb372aaf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731e8-3efb-4923-93c5-7d080aa2e2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01e52c-e914-4fb7-8085-6bbb372aaf9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BDAE0E-BC91-470C-AA47-36D681D161E4}"/>
</file>

<file path=customXml/itemProps2.xml><?xml version="1.0" encoding="utf-8"?>
<ds:datastoreItem xmlns:ds="http://schemas.openxmlformats.org/officeDocument/2006/customXml" ds:itemID="{83ADD141-371D-4CF2-86AC-9C34D02BF4FD}"/>
</file>

<file path=customXml/itemProps3.xml><?xml version="1.0" encoding="utf-8"?>
<ds:datastoreItem xmlns:ds="http://schemas.openxmlformats.org/officeDocument/2006/customXml" ds:itemID="{F549681C-8E92-4BC8-9AC4-1FC15873374C}"/>
</file>

<file path=docProps/app.xml><?xml version="1.0" encoding="utf-8"?>
<Properties xmlns="http://schemas.openxmlformats.org/officeDocument/2006/extended-properties" xmlns:vt="http://schemas.openxmlformats.org/officeDocument/2006/docPropsVTypes">
  <TotalTime>292</TotalTime>
  <Words>1134</Words>
  <Application>Microsoft Office PowerPoint</Application>
  <PresentationFormat>Widescreen</PresentationFormat>
  <Paragraphs>37</Paragraphs>
  <Slides>31</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Arial</vt:lpstr>
      <vt:lpstr>Arial Black</vt:lpstr>
      <vt:lpstr>Calibri</vt:lpstr>
      <vt:lpstr>Calibri Light</vt:lpstr>
      <vt:lpstr>Times New Roman</vt:lpstr>
      <vt:lpstr>Verdana</vt:lpstr>
      <vt:lpstr>Office Theme</vt:lpstr>
      <vt:lpstr>4_Default Design</vt:lpstr>
      <vt:lpstr>5_Default Design</vt:lpstr>
      <vt:lpstr>6_Default Design</vt:lpstr>
      <vt:lpstr>7_Default Design</vt:lpstr>
      <vt:lpstr>2_Office Theme</vt:lpstr>
      <vt:lpstr>    Mary MacKillop        1842-1909    Canonized  St Mary of the Cross  2010 </vt:lpstr>
      <vt:lpstr>Opening Song</vt:lpstr>
      <vt:lpstr> On the 8th August every year we celebrate and remember that Mary MacKillop loved God. She was a caring person who always helped others.     </vt:lpstr>
      <vt:lpstr>Liturgy of the Word First Reading: From St Paul’s letter to the Corinthians 3:12-17  Bear with one another; forgive one another if one of you has a complaint against another. The Lord has forgiven you; now you must do the same. Let the Word of Christ, in all its richness, find a home with you. The Word of the Lord. All: Thanks be to God. </vt:lpstr>
      <vt:lpstr>Response: We will try to be more like Mary. All: We will try to be more like Mary.  Reader: Mary MacKillop said: bear with and help one another. All: We will try and be more like Mary.  Reader: Mary MacKillop wrote: Forgiveness is love.  All: We will try and be more like Mary.   </vt:lpstr>
      <vt:lpstr>Gospel Acclamation:  Alleluia, Alleluia!  How truly wonderful are God’s ways. Alleluia!</vt:lpstr>
      <vt:lpstr>PowerPoint Presentation</vt:lpstr>
      <vt:lpstr>I am telling you not to worry about your life and what you are to eat, nor about your body and how you are to clothe it. Surely life means more than food, and the body more than clothing! Look at the birds in the sky. </vt:lpstr>
      <vt:lpstr>They do not sow or reap or gather into barns; yet your heavenly Father feeds them. Are you not worth much more than they are? Can any of you, for all your worrying, add one single cubit to the span of your life?</vt:lpstr>
      <vt:lpstr>And why worry about clothing? Think of the flowers growing in the fields; they never have to work or spin; yet I assure you that not even Solomon in all his regalia was robed like one of these.</vt:lpstr>
      <vt:lpstr>Now if that is how God clothes the grass in the field which is here today and thrown into the furnace tomorrow, will He not much more look after you, you people of little faith? So do not worry, do not say,</vt:lpstr>
      <vt:lpstr>“What are we to eat?    What are we to drink? How are we to be clothed?” It is the pagans who set their hearts on all these things.                Your heavenly Father knows you need them all.   </vt:lpstr>
      <vt:lpstr>Set your hearts on His kingdom first, and His righteousness, and all these other things will be given you as well.     </vt:lpstr>
      <vt:lpstr>  So do not worry about tomorrow; tomorrow will take care of itself. Each day has enough trouble of its own. The Gospel of the Lord. All: Praise to you, Lord Jesus Christ.       (Please sit)   .</vt:lpstr>
      <vt:lpstr>PowerPoint Presentation</vt:lpstr>
      <vt:lpstr>n</vt:lpstr>
      <vt:lpstr> Reader:  For sending us Mary MacKillop, who taught us how to love others.  All: Thank you God.  Reader:  For the Sisters of St Joseph  who do the work of Mary MacKillop.  All: Thank you God.       </vt:lpstr>
      <vt:lpstr>Reader:  For the people Mary helped and loved, the poor, the sick and the lonely. All: Thank you God.  Reader:  For our country Australia, which is safe and free. All: Thank you God. </vt:lpstr>
      <vt:lpstr>Reader:  For Pope Francis and all Church leaders, that through their good example and strong leadership,           we will work together to help others. Lord hear us. All: Lord hear our prayer.    </vt:lpstr>
      <vt:lpstr>Reader:  For those around us who make decisions, that they will always place their trust in God.  Lord hear us. All: Lord hear our prayer.    </vt:lpstr>
      <vt:lpstr>Leader:  For all who are sick and the lonely. Give them strength and confidence in a loving God. Lord hear us. All: Lord hear our prayer.    </vt:lpstr>
      <vt:lpstr>Leader:  Mary always cared for anyone in need, and from her home in heaven now she keeps on praying for anyone who needs help.     </vt:lpstr>
      <vt:lpstr>Reflective Song:</vt:lpstr>
      <vt:lpstr>PowerPoint Presentation</vt:lpstr>
      <vt:lpstr>Mary MacKillop lived a long time ago, but we remember her still today because she was a friend to everyone who needed her. When Mary saw poor children who didn’t have any education, she taught them herself and started a school for them in an old stable.  </vt:lpstr>
      <vt:lpstr>Many other young women joined with Mary MacKillop as Sisters of  St Joseph. Soon there were schools for poor children all over Australia.  However, Mary saw many other needs besides schools, and soon the Sisters were looking after orphan children and homeless girls. They also visited the sick, the lonely and elderly people.</vt:lpstr>
      <vt:lpstr>Mary’s life was very hard. Her family was poor and so were the Sisters of St. Joseph. But Mary didn’t worry about the future. She always believed God would take care of her, and she worked hard at what she felt God wanted her to do.   </vt:lpstr>
      <vt:lpstr>During her lifetime, many people thought of Mary MacKillop as a friend because she loved them and cared for them. Even though she lived and died a long time ago there are many people now who think of Mary MacKillop as their friend,  and so can we.  </vt:lpstr>
      <vt:lpstr>Closing Prayer On this celebration of Saint Mary  of the Cross, strengthen us to walk the way of the Cross.  We ask this through Christ our Lord.  </vt:lpstr>
      <vt:lpstr>Closing Song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August –  Feast Day  of  St Mary of the Cross</dc:title>
  <dc:creator>Eileen White</dc:creator>
  <cp:lastModifiedBy>Hospitality MMHC</cp:lastModifiedBy>
  <cp:revision>18</cp:revision>
  <dcterms:created xsi:type="dcterms:W3CDTF">2020-04-28T23:12:55Z</dcterms:created>
  <dcterms:modified xsi:type="dcterms:W3CDTF">2021-08-02T03:16:33Z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0x010100B493890E22339E41AA9B1D176ADD9DBF</vt:lpwstr>
  </property>
</Properties>
</file>