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15"/>
  </p:notesMasterIdLst>
  <p:sldIdLst>
    <p:sldId id="267" r:id="rId5"/>
    <p:sldId id="258" r:id="rId6"/>
    <p:sldId id="259" r:id="rId7"/>
    <p:sldId id="269" r:id="rId8"/>
    <p:sldId id="261" r:id="rId9"/>
    <p:sldId id="262" r:id="rId10"/>
    <p:sldId id="263" r:id="rId11"/>
    <p:sldId id="264" r:id="rId12"/>
    <p:sldId id="265" r:id="rId13"/>
    <p:sldId id="268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A49979-3C14-4A20-940B-CCAEB390BD9C}" v="27" dt="2024-07-11T09:35:00.9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6" d="100"/>
          <a:sy n="36" d="100"/>
        </p:scale>
        <p:origin x="112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2300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1327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f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C83905-F5F8-E430-8297-50DCFF3AC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215" y="5427962"/>
            <a:ext cx="10515600" cy="111438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3000" b="1" kern="120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I WONDER HOW SAINTS CAN HELP US </a:t>
            </a:r>
            <a:br>
              <a:rPr lang="en-US" sz="3000" b="1" kern="120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000" b="1" kern="120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BE MORE LIKE JESUS? </a:t>
            </a:r>
            <a:endParaRPr lang="en-US" sz="3000" kern="1200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A logo with a person in a headdress&#10;&#10;Description automatically generated">
            <a:extLst>
              <a:ext uri="{FF2B5EF4-FFF2-40B4-BE49-F238E27FC236}">
                <a16:creationId xmlns:a16="http://schemas.microsoft.com/office/drawing/2014/main" id="{EF396092-2FDF-387D-1F85-5E1A4BDC1B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61" b="19217"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023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2" name="Rectangle 131">
            <a:extLst>
              <a:ext uri="{FF2B5EF4-FFF2-40B4-BE49-F238E27FC236}">
                <a16:creationId xmlns:a16="http://schemas.microsoft.com/office/drawing/2014/main" id="{2EAA8ABB-E28C-4BD6-B2CD-376882E92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Google Shape;126;p20"/>
          <p:cNvSpPr txBox="1">
            <a:spLocks noGrp="1"/>
          </p:cNvSpPr>
          <p:nvPr>
            <p:ph type="title"/>
          </p:nvPr>
        </p:nvSpPr>
        <p:spPr>
          <a:xfrm>
            <a:off x="8763604" y="679731"/>
            <a:ext cx="3090345" cy="3736540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lvl="0">
              <a:spcBef>
                <a:spcPct val="0"/>
              </a:spcBef>
              <a:buSzPts val="4400"/>
            </a:pPr>
            <a:r>
              <a:rPr lang="en-GB" sz="3200" dirty="0"/>
              <a:t>How can you follow Jesus </a:t>
            </a:r>
            <a:br>
              <a:rPr lang="en-GB" sz="3200" dirty="0"/>
            </a:br>
            <a:r>
              <a:rPr lang="en-GB" sz="3200" dirty="0"/>
              <a:t>in your story being a Saint?</a:t>
            </a:r>
            <a:endParaRPr lang="en-US" sz="29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9184" y="1"/>
            <a:ext cx="2446384" cy="5777808"/>
            <a:chOff x="329184" y="1"/>
            <a:chExt cx="524256" cy="5777808"/>
          </a:xfrm>
        </p:grpSpPr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8" name="Rectangle 137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23" y="679731"/>
            <a:ext cx="7682293" cy="56628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yellow handkerchief with a logo on it&#10;&#10;Description automatically generated">
            <a:extLst>
              <a:ext uri="{FF2B5EF4-FFF2-40B4-BE49-F238E27FC236}">
                <a16:creationId xmlns:a16="http://schemas.microsoft.com/office/drawing/2014/main" id="{6C0EF8E4-5FDE-9BB0-D809-9F0537A7A3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636" y="1080190"/>
            <a:ext cx="4900478" cy="4047358"/>
          </a:xfrm>
          <a:prstGeom prst="rect">
            <a:avLst/>
          </a:prstGeom>
        </p:spPr>
      </p:pic>
      <p:pic>
        <p:nvPicPr>
          <p:cNvPr id="146" name="Google Shape;146;p2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 l="3852" r="3049" b="1508"/>
          <a:stretch/>
        </p:blipFill>
        <p:spPr>
          <a:xfrm>
            <a:off x="6443438" y="515391"/>
            <a:ext cx="1613189" cy="53566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095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" name="Rectangle 105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erson wearing a hood&#10;&#10;Description automatically generated">
            <a:extLst>
              <a:ext uri="{FF2B5EF4-FFF2-40B4-BE49-F238E27FC236}">
                <a16:creationId xmlns:a16="http://schemas.microsoft.com/office/drawing/2014/main" id="{ABBA5F9F-2769-7987-E608-7F97A9164E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8643" r="4643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08" name="Rectangle 107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Google Shape;96;p15"/>
          <p:cNvSpPr txBox="1">
            <a:spLocks noGrp="1"/>
          </p:cNvSpPr>
          <p:nvPr>
            <p:ph type="title"/>
          </p:nvPr>
        </p:nvSpPr>
        <p:spPr>
          <a:xfrm>
            <a:off x="7935402" y="743447"/>
            <a:ext cx="3445765" cy="3692028"/>
          </a:xfrm>
          <a:prstGeom prst="rect">
            <a:avLst/>
          </a:prstGeom>
          <a:noFill/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>
              <a:spcBef>
                <a:spcPct val="0"/>
              </a:spcBef>
              <a:spcAft>
                <a:spcPts val="0"/>
              </a:spcAft>
              <a:buClr>
                <a:schemeClr val="dk1"/>
              </a:buClr>
              <a:buSzPts val="4400"/>
            </a:pPr>
            <a:r>
              <a:rPr lang="en-US" sz="25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 Saint can show me how to love Jesus more by the way they lived their life.</a:t>
            </a:r>
            <a:br>
              <a:rPr lang="en-US" sz="25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5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5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Each story is different, but all Saints loved God with all their hearts.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8" name="Rectangle 107">
            <a:extLst>
              <a:ext uri="{FF2B5EF4-FFF2-40B4-BE49-F238E27FC236}">
                <a16:creationId xmlns:a16="http://schemas.microsoft.com/office/drawing/2014/main" id="{5B9CE10B-7217-4727-A3A7-5DF664DEB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Google Shape;102;p16"/>
          <p:cNvSpPr txBox="1">
            <a:spLocks noGrp="1"/>
          </p:cNvSpPr>
          <p:nvPr>
            <p:ph type="title"/>
          </p:nvPr>
        </p:nvSpPr>
        <p:spPr>
          <a:xfrm>
            <a:off x="337497" y="679731"/>
            <a:ext cx="3124151" cy="3736540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>
              <a:spcBef>
                <a:spcPct val="0"/>
              </a:spcBef>
              <a:spcAft>
                <a:spcPts val="0"/>
              </a:spcAft>
              <a:buClr>
                <a:schemeClr val="dk1"/>
              </a:buClr>
              <a:buSzPts val="4400"/>
            </a:pPr>
            <a:r>
              <a:rPr lang="en-US" sz="29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 Saint inspires me to pray to God more,</a:t>
            </a:r>
            <a:br>
              <a:rPr lang="en-US" sz="29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9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 I grow in my love for Him, when I spend time with God.</a:t>
            </a: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4" name="Rectangle 113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1084" y="679731"/>
            <a:ext cx="7682293" cy="56628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" name="Google Shape;103;p16" descr="A logo of hands in a circle&#10;&#10;Description automatically generated"/>
          <p:cNvPicPr preferRelativeResize="0"/>
          <p:nvPr/>
        </p:nvPicPr>
        <p:blipFill rotWithShape="1">
          <a:blip r:embed="rId3"/>
          <a:srcRect l="16483" r="16490" b="-2"/>
          <a:stretch/>
        </p:blipFill>
        <p:spPr>
          <a:xfrm>
            <a:off x="7812357" y="972235"/>
            <a:ext cx="3383280" cy="5047735"/>
          </a:xfrm>
          <a:prstGeom prst="rect">
            <a:avLst/>
          </a:prstGeom>
          <a:noFill/>
        </p:spPr>
      </p:pic>
      <p:pic>
        <p:nvPicPr>
          <p:cNvPr id="8" name="Picture 7" descr="A portrait of a nun&#10;&#10;Description automatically generated">
            <a:extLst>
              <a:ext uri="{FF2B5EF4-FFF2-40B4-BE49-F238E27FC236}">
                <a16:creationId xmlns:a16="http://schemas.microsoft.com/office/drawing/2014/main" id="{9FF68D52-E939-E6BC-81DA-3161F72397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4982" y="972234"/>
            <a:ext cx="4095071" cy="475483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4" name="Rectangle 143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9" name="Google Shape;139;p22"/>
          <p:cNvSpPr txBox="1">
            <a:spLocks noGrp="1"/>
          </p:cNvSpPr>
          <p:nvPr>
            <p:ph type="title"/>
          </p:nvPr>
        </p:nvSpPr>
        <p:spPr>
          <a:xfrm>
            <a:off x="1010293" y="1172173"/>
            <a:ext cx="4036334" cy="2387600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 fontScale="90000"/>
          </a:bodyPr>
          <a:lstStyle/>
          <a:p>
            <a:pPr marL="0" lvl="0" indent="0" algn="ctr">
              <a:spcBef>
                <a:spcPct val="0"/>
              </a:spcBef>
              <a:spcAft>
                <a:spcPts val="0"/>
              </a:spcAft>
              <a:buClr>
                <a:schemeClr val="dk1"/>
              </a:buClr>
              <a:buSzPts val="4400"/>
            </a:pPr>
            <a: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 Saint shows me Jesus’ light in the world and are an example for me to follow them. </a:t>
            </a:r>
            <a:endParaRPr lang="en-US" sz="4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51" name="Rectangle 150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2" name="Picture 1" descr="A person wearing a brown robe&#10;&#10;Description automatically generated">
            <a:extLst>
              <a:ext uri="{FF2B5EF4-FFF2-40B4-BE49-F238E27FC236}">
                <a16:creationId xmlns:a16="http://schemas.microsoft.com/office/drawing/2014/main" id="{AAB7A299-DDBF-5E3E-8EC6-D46F96E609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561" t="795" r="13826" b="9154"/>
          <a:stretch/>
        </p:blipFill>
        <p:spPr>
          <a:xfrm>
            <a:off x="6690573" y="659769"/>
            <a:ext cx="4893973" cy="548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697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5" name="Rectangle 124">
            <a:extLst>
              <a:ext uri="{FF2B5EF4-FFF2-40B4-BE49-F238E27FC236}">
                <a16:creationId xmlns:a16="http://schemas.microsoft.com/office/drawing/2014/main" id="{2EAA8ABB-E28C-4BD6-B2CD-376882E92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Google Shape;114;p18"/>
          <p:cNvSpPr txBox="1">
            <a:spLocks noGrp="1"/>
          </p:cNvSpPr>
          <p:nvPr>
            <p:ph type="title"/>
          </p:nvPr>
        </p:nvSpPr>
        <p:spPr>
          <a:xfrm>
            <a:off x="8763604" y="679731"/>
            <a:ext cx="3090345" cy="3736540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>
              <a:spcBef>
                <a:spcPct val="0"/>
              </a:spcBef>
              <a:spcAft>
                <a:spcPts val="0"/>
              </a:spcAft>
              <a:buClr>
                <a:schemeClr val="dk1"/>
              </a:buClr>
              <a:buSzPts val="4400"/>
            </a:pPr>
            <a:r>
              <a:rPr lang="en-US"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 Saint reminds me to give other people </a:t>
            </a:r>
            <a:br>
              <a:rPr lang="en-US"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God’s love, like Jesus did.</a:t>
            </a:r>
          </a:p>
        </p:txBody>
      </p: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9184" y="1"/>
            <a:ext cx="2446384" cy="5777808"/>
            <a:chOff x="329184" y="1"/>
            <a:chExt cx="524256" cy="5777808"/>
          </a:xfrm>
        </p:grpSpPr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6" name="Rectangle 125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23" y="679731"/>
            <a:ext cx="7682293" cy="56628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ainting of a person with a bird cage&#10;&#10;Description automatically generated">
            <a:extLst>
              <a:ext uri="{FF2B5EF4-FFF2-40B4-BE49-F238E27FC236}">
                <a16:creationId xmlns:a16="http://schemas.microsoft.com/office/drawing/2014/main" id="{C96E6DB7-964A-5E93-CD17-8673B151EE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600" r="7301" b="-2"/>
          <a:stretch/>
        </p:blipFill>
        <p:spPr>
          <a:xfrm>
            <a:off x="996363" y="972235"/>
            <a:ext cx="3383280" cy="5047735"/>
          </a:xfrm>
          <a:prstGeom prst="rect">
            <a:avLst/>
          </a:prstGeom>
        </p:spPr>
      </p:pic>
      <p:pic>
        <p:nvPicPr>
          <p:cNvPr id="115" name="Google Shape;115;p18" descr="A close-up of hands holding a heart&#10;&#10;Description automatically generated"/>
          <p:cNvPicPr preferRelativeResize="0"/>
          <p:nvPr/>
        </p:nvPicPr>
        <p:blipFill rotWithShape="1">
          <a:blip r:embed="rId4"/>
          <a:srcRect l="31677" r="17486" b="1"/>
          <a:stretch/>
        </p:blipFill>
        <p:spPr>
          <a:xfrm>
            <a:off x="4683639" y="972235"/>
            <a:ext cx="3383280" cy="50477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6" name="Rectangle 125">
            <a:extLst>
              <a:ext uri="{FF2B5EF4-FFF2-40B4-BE49-F238E27FC236}">
                <a16:creationId xmlns:a16="http://schemas.microsoft.com/office/drawing/2014/main" id="{2EAA8ABB-E28C-4BD6-B2CD-376882E92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Google Shape;120;p19"/>
          <p:cNvSpPr txBox="1">
            <a:spLocks noGrp="1"/>
          </p:cNvSpPr>
          <p:nvPr>
            <p:ph type="title"/>
          </p:nvPr>
        </p:nvSpPr>
        <p:spPr>
          <a:xfrm>
            <a:off x="8763604" y="679731"/>
            <a:ext cx="3090345" cy="3736540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>
              <a:spcBef>
                <a:spcPct val="0"/>
              </a:spcBef>
              <a:spcAft>
                <a:spcPts val="0"/>
              </a:spcAft>
              <a:buClr>
                <a:schemeClr val="dk1"/>
              </a:buClr>
              <a:buSzPts val="4400"/>
            </a:pPr>
            <a:r>
              <a:rPr lang="en-US"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 Saint helps me to know that even if we have hard times, to keep holding onto the love of God.</a:t>
            </a:r>
          </a:p>
        </p:txBody>
      </p: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9184" y="1"/>
            <a:ext cx="2446384" cy="5777808"/>
            <a:chOff x="329184" y="1"/>
            <a:chExt cx="524256" cy="5777808"/>
          </a:xfrm>
        </p:grpSpPr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2" name="Rectangle 131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23" y="679731"/>
            <a:ext cx="7682293" cy="56628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ainting of a nun with children&#10;&#10;Description automatically generated">
            <a:extLst>
              <a:ext uri="{FF2B5EF4-FFF2-40B4-BE49-F238E27FC236}">
                <a16:creationId xmlns:a16="http://schemas.microsoft.com/office/drawing/2014/main" id="{08F0D632-E808-9748-2986-0BFC0C9AF8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12441" r="792" b="-3"/>
          <a:stretch/>
        </p:blipFill>
        <p:spPr>
          <a:xfrm>
            <a:off x="4683639" y="972235"/>
            <a:ext cx="3383280" cy="50477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F29BB2-4209-D29C-7480-AA2EF9497B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578" y="972235"/>
            <a:ext cx="3461943" cy="4982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2" name="Rectangle 131">
            <a:extLst>
              <a:ext uri="{FF2B5EF4-FFF2-40B4-BE49-F238E27FC236}">
                <a16:creationId xmlns:a16="http://schemas.microsoft.com/office/drawing/2014/main" id="{2EAA8ABB-E28C-4BD6-B2CD-376882E92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Google Shape;126;p20"/>
          <p:cNvSpPr txBox="1">
            <a:spLocks noGrp="1"/>
          </p:cNvSpPr>
          <p:nvPr>
            <p:ph type="title"/>
          </p:nvPr>
        </p:nvSpPr>
        <p:spPr>
          <a:xfrm>
            <a:off x="8763604" y="679731"/>
            <a:ext cx="3090345" cy="3736540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>
              <a:spcBef>
                <a:spcPct val="0"/>
              </a:spcBef>
              <a:spcAft>
                <a:spcPts val="0"/>
              </a:spcAft>
              <a:buClr>
                <a:schemeClr val="dk1"/>
              </a:buClr>
              <a:buSzPts val="4400"/>
            </a:pPr>
            <a:r>
              <a:rPr lang="en-US" sz="29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Saints can show me how to treat others people with great respect and kindness.</a:t>
            </a:r>
            <a:br>
              <a:rPr lang="en-US" sz="29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9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 am Jesus’ hands and feet in the world.</a:t>
            </a:r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9184" y="1"/>
            <a:ext cx="2446384" cy="5777808"/>
            <a:chOff x="329184" y="1"/>
            <a:chExt cx="524256" cy="5777808"/>
          </a:xfrm>
        </p:grpSpPr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8" name="Rectangle 137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23" y="679731"/>
            <a:ext cx="7682293" cy="56628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erson in a garment&#10;&#10;Description automatically generated">
            <a:extLst>
              <a:ext uri="{FF2B5EF4-FFF2-40B4-BE49-F238E27FC236}">
                <a16:creationId xmlns:a16="http://schemas.microsoft.com/office/drawing/2014/main" id="{47DD81DC-A8E8-3B9F-E631-B9898F38E0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727" b="-3"/>
          <a:stretch/>
        </p:blipFill>
        <p:spPr>
          <a:xfrm>
            <a:off x="996363" y="972235"/>
            <a:ext cx="3383280" cy="5047735"/>
          </a:xfrm>
          <a:prstGeom prst="rect">
            <a:avLst/>
          </a:prstGeom>
        </p:spPr>
      </p:pic>
      <p:pic>
        <p:nvPicPr>
          <p:cNvPr id="127" name="Google Shape;127;p20"/>
          <p:cNvPicPr preferRelativeResize="0"/>
          <p:nvPr/>
        </p:nvPicPr>
        <p:blipFill rotWithShape="1">
          <a:blip r:embed="rId4"/>
          <a:srcRect l="16897" r="16075" b="-3"/>
          <a:stretch/>
        </p:blipFill>
        <p:spPr>
          <a:xfrm>
            <a:off x="4683639" y="972235"/>
            <a:ext cx="3383280" cy="5047735"/>
          </a:xfrm>
          <a:prstGeom prst="rect">
            <a:avLst/>
          </a:prstGeom>
          <a:noFill/>
        </p:spPr>
      </p:pic>
      <p:pic>
        <p:nvPicPr>
          <p:cNvPr id="4" name="Google Shape;128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07879" y="2641486"/>
            <a:ext cx="601146" cy="10187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2EAA8ABB-E28C-4BD6-B2CD-376882E92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Google Shape;133;p21"/>
          <p:cNvSpPr txBox="1">
            <a:spLocks noGrp="1"/>
          </p:cNvSpPr>
          <p:nvPr>
            <p:ph type="title"/>
          </p:nvPr>
        </p:nvSpPr>
        <p:spPr>
          <a:xfrm>
            <a:off x="8763604" y="679731"/>
            <a:ext cx="3090345" cy="3736540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>
              <a:spcBef>
                <a:spcPct val="0"/>
              </a:spcBef>
              <a:spcAft>
                <a:spcPts val="0"/>
              </a:spcAft>
              <a:buClr>
                <a:schemeClr val="dk1"/>
              </a:buClr>
              <a:buSzPts val="4400"/>
            </a:pPr>
            <a:r>
              <a:rPr lang="en-US" sz="29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 Saint encourages me to believe that no matter whatever happens, Jesus is with me all the time.</a:t>
            </a:r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9184" y="1"/>
            <a:ext cx="2446384" cy="5777808"/>
            <a:chOff x="329184" y="1"/>
            <a:chExt cx="524256" cy="5777808"/>
          </a:xfrm>
        </p:grpSpPr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5" name="Rectangle 144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23" y="679731"/>
            <a:ext cx="7682293" cy="56628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ainting of a person walking towards a crowd&#10;&#10;Description automatically generated">
            <a:extLst>
              <a:ext uri="{FF2B5EF4-FFF2-40B4-BE49-F238E27FC236}">
                <a16:creationId xmlns:a16="http://schemas.microsoft.com/office/drawing/2014/main" id="{76FED841-7FD1-26BB-1225-532688C407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60" r="-3" b="-3"/>
          <a:stretch/>
        </p:blipFill>
        <p:spPr>
          <a:xfrm>
            <a:off x="996363" y="972235"/>
            <a:ext cx="3383280" cy="5047735"/>
          </a:xfrm>
          <a:prstGeom prst="rect">
            <a:avLst/>
          </a:prstGeom>
        </p:spPr>
      </p:pic>
      <p:pic>
        <p:nvPicPr>
          <p:cNvPr id="134" name="Google Shape;134;p21"/>
          <p:cNvPicPr preferRelativeResize="0"/>
          <p:nvPr/>
        </p:nvPicPr>
        <p:blipFill rotWithShape="1">
          <a:blip r:embed="rId4"/>
          <a:srcRect l="29316" r="28140" b="1"/>
          <a:stretch/>
        </p:blipFill>
        <p:spPr>
          <a:xfrm>
            <a:off x="4683639" y="972235"/>
            <a:ext cx="3383280" cy="50477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4" name="Rectangle 143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Google Shape;139;p22"/>
          <p:cNvSpPr txBox="1"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0" lvl="0" indent="0" algn="ctr">
              <a:spcBef>
                <a:spcPct val="0"/>
              </a:spcBef>
              <a:spcAft>
                <a:spcPts val="0"/>
              </a:spcAft>
              <a:buClr>
                <a:schemeClr val="dk1"/>
              </a:buClr>
              <a:buSzPts val="4400"/>
            </a:pPr>
            <a:r>
              <a:rPr lang="en-US" sz="4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We are called to be Saints!</a:t>
            </a: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1" name="Rectangle 150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ainting of a nun on a horse&#10;&#10;Description automatically generated">
            <a:extLst>
              <a:ext uri="{FF2B5EF4-FFF2-40B4-BE49-F238E27FC236}">
                <a16:creationId xmlns:a16="http://schemas.microsoft.com/office/drawing/2014/main" id="{F90690F4-59C6-5273-2D31-6C250EF79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1571" y="666728"/>
            <a:ext cx="5137843" cy="546579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442260DCCD264888641914561BC5D5" ma:contentTypeVersion="13" ma:contentTypeDescription="Create a new document." ma:contentTypeScope="" ma:versionID="db409c7b75efa845f190e555f3273d35">
  <xsd:schema xmlns:xsd="http://www.w3.org/2001/XMLSchema" xmlns:xs="http://www.w3.org/2001/XMLSchema" xmlns:p="http://schemas.microsoft.com/office/2006/metadata/properties" xmlns:ns2="6e791c70-b801-478e-80c5-84e6e66e8c35" xmlns:ns3="23a34eef-abd2-4893-a06c-cbb983b8d353" targetNamespace="http://schemas.microsoft.com/office/2006/metadata/properties" ma:root="true" ma:fieldsID="b55d49de7a11f68368cbda49d77bb637" ns2:_="" ns3:_="">
    <xsd:import namespace="6e791c70-b801-478e-80c5-84e6e66e8c35"/>
    <xsd:import namespace="23a34eef-abd2-4893-a06c-cbb983b8d3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791c70-b801-478e-80c5-84e6e66e8c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0e75f87-d782-455c-b7b3-0955fea78a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a34eef-abd2-4893-a06c-cbb983b8d35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93c279a-9147-4559-b1a9-adce28599187}" ma:internalName="TaxCatchAll" ma:showField="CatchAllData" ma:web="23a34eef-abd2-4893-a06c-cbb983b8d3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e791c70-b801-478e-80c5-84e6e66e8c35">
      <Terms xmlns="http://schemas.microsoft.com/office/infopath/2007/PartnerControls"/>
    </lcf76f155ced4ddcb4097134ff3c332f>
    <TaxCatchAll xmlns="23a34eef-abd2-4893-a06c-cbb983b8d35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87B31B7-CDB7-4A31-8B9A-A1DC309E23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e791c70-b801-478e-80c5-84e6e66e8c35"/>
    <ds:schemaRef ds:uri="23a34eef-abd2-4893-a06c-cbb983b8d3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D7AD34A-1F71-40E2-88D7-E7A920A13E8A}">
  <ds:schemaRefs>
    <ds:schemaRef ds:uri="http://schemas.microsoft.com/office/2006/metadata/properties"/>
    <ds:schemaRef ds:uri="http://schemas.microsoft.com/office/infopath/2007/PartnerControls"/>
    <ds:schemaRef ds:uri="6e791c70-b801-478e-80c5-84e6e66e8c35"/>
    <ds:schemaRef ds:uri="23a34eef-abd2-4893-a06c-cbb983b8d353"/>
  </ds:schemaRefs>
</ds:datastoreItem>
</file>

<file path=customXml/itemProps3.xml><?xml version="1.0" encoding="utf-8"?>
<ds:datastoreItem xmlns:ds="http://schemas.openxmlformats.org/officeDocument/2006/customXml" ds:itemID="{2EB4FC35-C3B3-4768-BDDA-C6843436F83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201</Words>
  <Application>Microsoft Office PowerPoint</Application>
  <PresentationFormat>Widescreen</PresentationFormat>
  <Paragraphs>10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I WONDER HOW SAINTS CAN HELP US  BE MORE LIKE JESUS? </vt:lpstr>
      <vt:lpstr>A Saint can show me how to love Jesus more by the way they lived their life.  Each story is different, but all Saints loved God with all their hearts.</vt:lpstr>
      <vt:lpstr>A Saint inspires me to pray to God more, so I grow in my love for Him, when I spend time with God.</vt:lpstr>
      <vt:lpstr>A Saint shows me Jesus’ light in the world and are an example for me to follow them. </vt:lpstr>
      <vt:lpstr>A Saint reminds me to give other people  God’s love, like Jesus did.</vt:lpstr>
      <vt:lpstr>A Saint helps me to know that even if we have hard times, to keep holding onto the love of God.</vt:lpstr>
      <vt:lpstr>Saints can show me how to treat others people with great respect and kindness. I am Jesus’ hands and feet in the world.</vt:lpstr>
      <vt:lpstr>A Saint encourages me to believe that no matter whatever happens, Jesus is with me all the time.</vt:lpstr>
      <vt:lpstr>We are called to be Saints!</vt:lpstr>
      <vt:lpstr>How can you follow Jesus  in your story being a Saint?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Anna Barber</dc:creator>
  <cp:lastModifiedBy>Jude Caspersz</cp:lastModifiedBy>
  <cp:revision>2</cp:revision>
  <dcterms:modified xsi:type="dcterms:W3CDTF">2024-07-12T13:30:18Z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0x0101004A442260DCCD264888641914561BC5D5</vt:lpwstr>
  </property>
  <property fmtid="{D5CDD505-2E9C-101B-9397-08002B2CF9AE}" pid="3" name="MediaServiceImageTags">
    <vt:lpwstr/>
  </property>
</Properties>
</file>